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DC854-2620-55F1-3EA7-47ED97553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6C6502-5ABF-E863-F3A9-C17C04E1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5798E-8C66-3348-95F5-7CF03AEC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F6A6F2-8319-0DC7-7ACC-29F5918F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9EAA30-3B76-EE47-40A7-2E76EF9B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2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ED4A2-F047-9303-86B6-E8FE1EB3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617213-B475-182A-D0B0-5E1023BB2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B6FA24-F230-4246-FA89-D8BC5318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F51423-0E09-A3A1-1A72-C9005147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E13B00-F838-B52C-F8D3-A7719375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15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9EC16A-C102-F403-3E30-5175814D2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3727FA-37FE-42E2-B2FA-C0C8AFD22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9B355E-7CB8-A6F0-D1F0-9831AABE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8DEA9F-FFEF-691D-CAA7-D82E6E23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0F4457-D45C-9C6C-FD89-3D8B3575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25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3234C-D089-D394-4797-1D7ADD87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ED5529-6FBE-E217-F88A-9ED7712CA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E4C7B5-B5B8-AEE7-1370-318B0A07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94EDD1-D8A7-AC85-8EEA-67824DFF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28DA62-277E-11E3-E2C1-38986931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31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236D5-232A-D2F5-B6E5-34680770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6C62A7-78E3-35A5-5A7A-13E10E736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7D988A-F2FA-8112-4356-9964548C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45146A-CC54-BF70-B0E9-6317373E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D386C-7AA6-DB67-BD62-F8ACF814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06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AD4D0-05FA-591E-D280-30C9D235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1D1192-1896-207D-37D9-A48866B16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F8040E-B9C9-E788-3D67-A06EEC574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F5575B-CEA8-2A3F-15E4-A6839EDA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F4DF51-4314-AD86-7B79-2F69F179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74CD61-A78C-0CDA-86E7-EE207B43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59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CB0D8-B472-87B9-168F-1C91D3AE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AE5564-E93A-3936-8014-AB8F8B7B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D7B412-415A-0B4A-2604-0354D2ABD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B1277E-AEB6-7E88-F011-0DFD61045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4AB919-EDD0-8646-D1F3-D3F9C3BA0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62192C-8C3F-7114-E3C4-375500BB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71BDDF-7ECC-596A-EF18-FEB029F8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4E1DA7-CE17-4548-E091-E3ED3EAB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1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8D769-F8E0-0650-0732-123A93AA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3BD1A49-D032-7FA0-AD29-F142803E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C88F27-E862-91CC-3BB9-21B47C8F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9FE264-F74A-80EB-0DF2-EAC51B21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0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6FC9AE-58F1-6307-C37C-E8696F5D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4868C5-857E-F9BA-843F-60F470B0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A97C8C-A400-153F-7FBA-4D613719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4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8FD49-158C-2FCB-129F-971BD03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33DB7D-CB23-0D12-95BD-52A80E8F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A66991-8936-05A8-E138-1FF76378F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C852BF-647F-E7AD-81B5-DD4300D6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1AD536-404E-4A59-F8B1-F969D06D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951DCA-CA77-F4AA-9062-9D16F06F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58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AF504-F5D1-7ADF-6CDE-A82EE6DB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EAB3D7-C0BD-1AAF-4282-69F34A232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65E151-BBD2-E19F-28E4-D05A44DBB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C790B-113F-1491-AA4E-E88B11A7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AF8E57-8D3D-A8C2-3D75-DDFE25E1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3F3B6D-886E-CFFA-AEA7-53E8B617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98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4BE6FE-1F37-E588-C513-B963E1FA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4DB922-EC0B-193B-800A-7E29D7DF0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2F3262-6443-7CE2-38E0-D75D2C1F8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1D2E-17E5-478D-BA3C-AF54E0A76A9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D4AE95-17DB-AB10-1938-D0AA7F5C8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5CFDD2-1BEE-F49F-7FD7-7D8025B79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6A1F-E3A9-4EB7-9FA3-DA0F0D67E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24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FE93DBE-0907-1BA5-ACE4-0BD2B4F9B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esa, comida, bolo, computador&#10;&#10;Descrição gerada automaticamente">
            <a:extLst>
              <a:ext uri="{FF2B5EF4-FFF2-40B4-BE49-F238E27FC236}">
                <a16:creationId xmlns:a16="http://schemas.microsoft.com/office/drawing/2014/main" id="{D3498CD0-262C-C935-400B-936EC26F2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2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9B1802A-5490-D3BE-F581-BBCD5501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E03486FA-C06E-943B-6B9E-F8842DCBA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67561C81-2502-A1F0-3D7E-536313FC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365F45A-2FF1-77A2-A23F-0C101C286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A0C8BF0-A41F-A204-A0AE-CE19EDA1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apa&#10;&#10;Descrição gerada automaticamente">
            <a:extLst>
              <a:ext uri="{FF2B5EF4-FFF2-40B4-BE49-F238E27FC236}">
                <a16:creationId xmlns:a16="http://schemas.microsoft.com/office/drawing/2014/main" id="{04C899F7-6A02-2AEF-544A-FBE2E7B9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3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EF9886DF-992E-099D-9C1A-799AEE420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4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6A53DD4-AC73-735F-F5F0-E09AC1C6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59A1ED15-FCB3-8CB0-21AD-0599AA01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E8E1F75-6721-53BD-06F2-93402D3F3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2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animado para crianças&#10;&#10;Descrição gerada automaticamente com confiança média">
            <a:extLst>
              <a:ext uri="{FF2B5EF4-FFF2-40B4-BE49-F238E27FC236}">
                <a16:creationId xmlns:a16="http://schemas.microsoft.com/office/drawing/2014/main" id="{66C68283-B2E0-7F44-5E23-702366AA8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A73606B-A4C4-8386-B20A-60D43673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3272FAD-8D4F-8719-0555-E0F08ECCE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7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D19E471-CF06-D985-8367-4BD86A1E3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16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0CC59588-5457-F92B-934D-BA569156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2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, Site&#10;&#10;Descrição gerada automaticamente">
            <a:extLst>
              <a:ext uri="{FF2B5EF4-FFF2-40B4-BE49-F238E27FC236}">
                <a16:creationId xmlns:a16="http://schemas.microsoft.com/office/drawing/2014/main" id="{40A3485F-9C9F-743F-084A-C85001DD4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22888BF-208E-749A-FBAD-BB232F8B4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2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5BA3974-DD42-EE50-E609-07220C792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9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ADFC1779-434A-8359-4392-F91853FFA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33073E2-F895-A575-0883-BF4BA0B2A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39F165C6-1DE8-BDF7-0EC9-A9B907CCA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ite&#10;&#10;Descrição gerada automaticamente">
            <a:extLst>
              <a:ext uri="{FF2B5EF4-FFF2-40B4-BE49-F238E27FC236}">
                <a16:creationId xmlns:a16="http://schemas.microsoft.com/office/drawing/2014/main" id="{B0630747-71F6-C089-59F8-5DBA3A30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3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21E8E8B-8402-78E0-6B94-4D30EBD90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15DD0D7A-0220-65DC-EF37-9A954E95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&#10;&#10;Descrição gerada automaticamente com confiança baixa">
            <a:extLst>
              <a:ext uri="{FF2B5EF4-FFF2-40B4-BE49-F238E27FC236}">
                <a16:creationId xmlns:a16="http://schemas.microsoft.com/office/drawing/2014/main" id="{19650F95-A3D0-DFEA-F07E-DFB03199A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mulher com a mão&#10;&#10;Descrição gerada automaticamente com confiança baixa">
            <a:extLst>
              <a:ext uri="{FF2B5EF4-FFF2-40B4-BE49-F238E27FC236}">
                <a16:creationId xmlns:a16="http://schemas.microsoft.com/office/drawing/2014/main" id="{D08A4574-F42A-F108-6575-9B59691A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4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SONIA MINDER</dc:creator>
  <cp:lastModifiedBy>SONIA MINDER</cp:lastModifiedBy>
  <cp:revision>1</cp:revision>
  <dcterms:created xsi:type="dcterms:W3CDTF">2023-12-19T13:23:55Z</dcterms:created>
  <dcterms:modified xsi:type="dcterms:W3CDTF">2023-12-19T13:37:32Z</dcterms:modified>
</cp:coreProperties>
</file>