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</p:sldIdLst>
  <p:sldSz cx="10693400" cy="7556500"/>
  <p:notesSz cx="10693400" cy="7556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6460" y="1041908"/>
            <a:ext cx="8705215" cy="8648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18669" y="2882900"/>
            <a:ext cx="8994140" cy="29070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584435" y="6923744"/>
            <a:ext cx="258445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886283" y="3378517"/>
            <a:ext cx="3103880" cy="985519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dirty="0" sz="1400" i="1">
                <a:latin typeface="Palatino Linotype"/>
                <a:cs typeface="Palatino Linotype"/>
              </a:rPr>
              <a:t>Escritório</a:t>
            </a:r>
            <a:r>
              <a:rPr dirty="0" sz="1400" spc="-60" i="1">
                <a:latin typeface="Palatino Linotype"/>
                <a:cs typeface="Palatino Linotype"/>
              </a:rPr>
              <a:t> </a:t>
            </a:r>
            <a:r>
              <a:rPr dirty="0" sz="1400" spc="-10" i="1">
                <a:latin typeface="Palatino Linotype"/>
                <a:cs typeface="Palatino Linotype"/>
              </a:rPr>
              <a:t>SAV/OVS</a:t>
            </a:r>
            <a:endParaRPr sz="1400">
              <a:latin typeface="Palatino Linotype"/>
              <a:cs typeface="Palatino Linotype"/>
            </a:endParaRPr>
          </a:p>
          <a:p>
            <a:pPr marL="12700" marR="5080">
              <a:lnSpc>
                <a:spcPct val="111400"/>
              </a:lnSpc>
              <a:spcBef>
                <a:spcPts val="25"/>
              </a:spcBef>
            </a:pPr>
            <a:r>
              <a:rPr dirty="0" sz="1400" i="1">
                <a:latin typeface="Palatino Linotype"/>
                <a:cs typeface="Palatino Linotype"/>
              </a:rPr>
              <a:t>Rua</a:t>
            </a:r>
            <a:r>
              <a:rPr dirty="0" sz="1400" spc="-35" i="1">
                <a:latin typeface="Palatino Linotype"/>
                <a:cs typeface="Palatino Linotype"/>
              </a:rPr>
              <a:t> </a:t>
            </a:r>
            <a:r>
              <a:rPr dirty="0" sz="1400" i="1">
                <a:latin typeface="Palatino Linotype"/>
                <a:cs typeface="Palatino Linotype"/>
              </a:rPr>
              <a:t>do</a:t>
            </a:r>
            <a:r>
              <a:rPr dirty="0" sz="1400" spc="-30" i="1">
                <a:latin typeface="Palatino Linotype"/>
                <a:cs typeface="Palatino Linotype"/>
              </a:rPr>
              <a:t> </a:t>
            </a:r>
            <a:r>
              <a:rPr dirty="0" sz="1400" i="1">
                <a:latin typeface="Palatino Linotype"/>
                <a:cs typeface="Palatino Linotype"/>
              </a:rPr>
              <a:t>Seminário,</a:t>
            </a:r>
            <a:r>
              <a:rPr dirty="0" sz="1400" spc="-30" i="1">
                <a:latin typeface="Palatino Linotype"/>
                <a:cs typeface="Palatino Linotype"/>
              </a:rPr>
              <a:t> </a:t>
            </a:r>
            <a:r>
              <a:rPr dirty="0" sz="1400" i="1">
                <a:latin typeface="Palatino Linotype"/>
                <a:cs typeface="Palatino Linotype"/>
              </a:rPr>
              <a:t>2400,</a:t>
            </a:r>
            <a:r>
              <a:rPr dirty="0" sz="1400" spc="-35" i="1">
                <a:latin typeface="Palatino Linotype"/>
                <a:cs typeface="Palatino Linotype"/>
              </a:rPr>
              <a:t> </a:t>
            </a:r>
            <a:r>
              <a:rPr dirty="0" sz="1400" i="1">
                <a:latin typeface="Palatino Linotype"/>
                <a:cs typeface="Palatino Linotype"/>
              </a:rPr>
              <a:t>Jardim</a:t>
            </a:r>
            <a:r>
              <a:rPr dirty="0" sz="1400" spc="-25" i="1">
                <a:latin typeface="Palatino Linotype"/>
                <a:cs typeface="Palatino Linotype"/>
              </a:rPr>
              <a:t> </a:t>
            </a:r>
            <a:r>
              <a:rPr dirty="0" sz="1400" spc="-10" i="1">
                <a:latin typeface="Palatino Linotype"/>
                <a:cs typeface="Palatino Linotype"/>
              </a:rPr>
              <a:t>Seminário</a:t>
            </a:r>
            <a:r>
              <a:rPr dirty="0" sz="1400" spc="-10" i="1">
                <a:latin typeface="Palatino Linotype"/>
                <a:cs typeface="Palatino Linotype"/>
              </a:rPr>
              <a:t> </a:t>
            </a:r>
            <a:r>
              <a:rPr dirty="0" sz="1400" i="1">
                <a:latin typeface="Palatino Linotype"/>
                <a:cs typeface="Palatino Linotype"/>
              </a:rPr>
              <a:t>Campo</a:t>
            </a:r>
            <a:r>
              <a:rPr dirty="0" sz="1400" spc="-20" i="1">
                <a:latin typeface="Palatino Linotype"/>
                <a:cs typeface="Palatino Linotype"/>
              </a:rPr>
              <a:t> </a:t>
            </a:r>
            <a:r>
              <a:rPr dirty="0" sz="1400" i="1">
                <a:latin typeface="Palatino Linotype"/>
                <a:cs typeface="Palatino Linotype"/>
              </a:rPr>
              <a:t>Grande</a:t>
            </a:r>
            <a:r>
              <a:rPr dirty="0" sz="1400" spc="-25" i="1">
                <a:latin typeface="Palatino Linotype"/>
                <a:cs typeface="Palatino Linotype"/>
              </a:rPr>
              <a:t> </a:t>
            </a:r>
            <a:r>
              <a:rPr dirty="0" sz="1400" i="1">
                <a:latin typeface="Palatino Linotype"/>
                <a:cs typeface="Palatino Linotype"/>
              </a:rPr>
              <a:t>–</a:t>
            </a:r>
            <a:r>
              <a:rPr dirty="0" sz="1400" spc="-20" i="1">
                <a:latin typeface="Palatino Linotype"/>
                <a:cs typeface="Palatino Linotype"/>
              </a:rPr>
              <a:t> </a:t>
            </a:r>
            <a:r>
              <a:rPr dirty="0" sz="1400" i="1">
                <a:latin typeface="Palatino Linotype"/>
                <a:cs typeface="Palatino Linotype"/>
              </a:rPr>
              <a:t>MS</a:t>
            </a:r>
            <a:r>
              <a:rPr dirty="0" sz="1400" spc="-20" i="1">
                <a:latin typeface="Palatino Linotype"/>
                <a:cs typeface="Palatino Linotype"/>
              </a:rPr>
              <a:t> </a:t>
            </a:r>
            <a:r>
              <a:rPr dirty="0" sz="1400" i="1">
                <a:latin typeface="Palatino Linotype"/>
                <a:cs typeface="Palatino Linotype"/>
              </a:rPr>
              <a:t>–</a:t>
            </a:r>
            <a:r>
              <a:rPr dirty="0" sz="1400" spc="-20" i="1">
                <a:latin typeface="Palatino Linotype"/>
                <a:cs typeface="Palatino Linotype"/>
              </a:rPr>
              <a:t> </a:t>
            </a:r>
            <a:r>
              <a:rPr dirty="0" sz="1400" spc="-10" i="1">
                <a:latin typeface="Palatino Linotype"/>
                <a:cs typeface="Palatino Linotype"/>
              </a:rPr>
              <a:t>Brasil</a:t>
            </a:r>
            <a:endParaRPr sz="1400">
              <a:latin typeface="Palatino Linotype"/>
              <a:cs typeface="Palatino Linotype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400" i="1">
                <a:latin typeface="Palatino Linotype"/>
                <a:cs typeface="Palatino Linotype"/>
              </a:rPr>
              <a:t>Instagram:</a:t>
            </a:r>
            <a:r>
              <a:rPr dirty="0" sz="1400" spc="-60" i="1">
                <a:latin typeface="Palatino Linotype"/>
                <a:cs typeface="Palatino Linotype"/>
              </a:rPr>
              <a:t> </a:t>
            </a:r>
            <a:r>
              <a:rPr dirty="0" sz="1400" spc="-10" i="1">
                <a:latin typeface="Palatino Linotype"/>
                <a:cs typeface="Palatino Linotype"/>
              </a:rPr>
              <a:t>@vocacionalcgr</a:t>
            </a:r>
            <a:endParaRPr sz="1400">
              <a:latin typeface="Palatino Linotype"/>
              <a:cs typeface="Palatino Linotype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2132912" y="4758725"/>
            <a:ext cx="6427470" cy="14370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360170" marR="1352550" indent="-1270">
              <a:lnSpc>
                <a:spcPct val="110000"/>
              </a:lnSpc>
              <a:spcBef>
                <a:spcPts val="95"/>
              </a:spcBef>
            </a:pPr>
            <a:r>
              <a:rPr dirty="0" sz="2800" b="1">
                <a:latin typeface="Arial"/>
                <a:cs typeface="Arial"/>
              </a:rPr>
              <a:t>INICIATIVAS</a:t>
            </a:r>
            <a:r>
              <a:rPr dirty="0" sz="2800" spc="-6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PARA</a:t>
            </a:r>
            <a:r>
              <a:rPr dirty="0" sz="2800" spc="-65" b="1">
                <a:latin typeface="Arial"/>
                <a:cs typeface="Arial"/>
              </a:rPr>
              <a:t> </a:t>
            </a:r>
            <a:r>
              <a:rPr dirty="0" sz="2800" spc="-50" b="1">
                <a:latin typeface="Arial"/>
                <a:cs typeface="Arial"/>
              </a:rPr>
              <a:t>O </a:t>
            </a:r>
            <a:r>
              <a:rPr dirty="0" sz="2800" b="1">
                <a:latin typeface="Arial"/>
                <a:cs typeface="Arial"/>
              </a:rPr>
              <a:t>3º</a:t>
            </a:r>
            <a:r>
              <a:rPr dirty="0" sz="2800" spc="-1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ANO</a:t>
            </a:r>
            <a:r>
              <a:rPr dirty="0" sz="2800" spc="-15" b="1">
                <a:latin typeface="Arial"/>
                <a:cs typeface="Arial"/>
              </a:rPr>
              <a:t> </a:t>
            </a:r>
            <a:r>
              <a:rPr dirty="0" sz="2800" spc="-10" b="1">
                <a:latin typeface="Arial"/>
                <a:cs typeface="Arial"/>
              </a:rPr>
              <a:t>VOCACIONAL</a:t>
            </a:r>
            <a:endParaRPr sz="2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dirty="0" sz="2800" b="1">
                <a:latin typeface="Arial"/>
                <a:cs typeface="Arial"/>
              </a:rPr>
              <a:t>ARQUIDIOCESE</a:t>
            </a:r>
            <a:r>
              <a:rPr dirty="0" sz="2800" spc="-6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DE</a:t>
            </a:r>
            <a:r>
              <a:rPr dirty="0" sz="2800" spc="-50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CAMPO</a:t>
            </a:r>
            <a:r>
              <a:rPr dirty="0" sz="2800" spc="-50" b="1">
                <a:latin typeface="Arial"/>
                <a:cs typeface="Arial"/>
              </a:rPr>
              <a:t> </a:t>
            </a:r>
            <a:r>
              <a:rPr dirty="0" sz="2800" spc="-10" b="1">
                <a:latin typeface="Arial"/>
                <a:cs typeface="Arial"/>
              </a:rPr>
              <a:t>GRANDE</a:t>
            </a:r>
            <a:endParaRPr sz="2800">
              <a:latin typeface="Arial"/>
              <a:cs typeface="Arial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5625" y="1556144"/>
            <a:ext cx="1442651" cy="1509806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22750" y="1489040"/>
            <a:ext cx="5693409" cy="2645406"/>
          </a:xfrm>
          <a:prstGeom prst="rect">
            <a:avLst/>
          </a:prstGeom>
        </p:spPr>
      </p:pic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3874" y="854151"/>
            <a:ext cx="8011159" cy="12573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44300"/>
              </a:lnSpc>
              <a:spcBef>
                <a:spcPts val="95"/>
              </a:spcBef>
            </a:pPr>
            <a:r>
              <a:rPr dirty="0" b="0">
                <a:solidFill>
                  <a:srgbClr val="000000"/>
                </a:solidFill>
                <a:latin typeface="Arial"/>
                <a:cs typeface="Arial"/>
              </a:rPr>
              <a:t>significativo</a:t>
            </a:r>
            <a:r>
              <a:rPr dirty="0" spc="-9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b="0">
                <a:solidFill>
                  <a:srgbClr val="000000"/>
                </a:solidFill>
                <a:latin typeface="Arial"/>
                <a:cs typeface="Arial"/>
              </a:rPr>
              <a:t>de</a:t>
            </a:r>
            <a:r>
              <a:rPr dirty="0" spc="-8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b="0">
                <a:solidFill>
                  <a:srgbClr val="000000"/>
                </a:solidFill>
                <a:latin typeface="Arial"/>
                <a:cs typeface="Arial"/>
              </a:rPr>
              <a:t>jovens</a:t>
            </a:r>
            <a:r>
              <a:rPr dirty="0" spc="-8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b="0">
                <a:solidFill>
                  <a:srgbClr val="000000"/>
                </a:solidFill>
                <a:latin typeface="Arial"/>
                <a:cs typeface="Arial"/>
              </a:rPr>
              <a:t>para</a:t>
            </a:r>
            <a:r>
              <a:rPr dirty="0" spc="-8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b="0">
                <a:solidFill>
                  <a:srgbClr val="000000"/>
                </a:solidFill>
                <a:latin typeface="Arial"/>
                <a:cs typeface="Arial"/>
              </a:rPr>
              <a:t>ingressar</a:t>
            </a:r>
            <a:r>
              <a:rPr dirty="0" spc="-8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b="0">
                <a:solidFill>
                  <a:srgbClr val="000000"/>
                </a:solidFill>
                <a:latin typeface="Arial"/>
                <a:cs typeface="Arial"/>
              </a:rPr>
              <a:t>no</a:t>
            </a:r>
            <a:r>
              <a:rPr dirty="0" spc="-8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pc="-10" b="0">
                <a:solidFill>
                  <a:srgbClr val="000000"/>
                </a:solidFill>
                <a:latin typeface="Arial"/>
                <a:cs typeface="Arial"/>
              </a:rPr>
              <a:t>Seminário </a:t>
            </a:r>
            <a:r>
              <a:rPr dirty="0" b="0">
                <a:solidFill>
                  <a:srgbClr val="000000"/>
                </a:solidFill>
                <a:latin typeface="Arial"/>
                <a:cs typeface="Arial"/>
              </a:rPr>
              <a:t>em</a:t>
            </a:r>
            <a:r>
              <a:rPr dirty="0" spc="-1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pc="-10" b="0">
                <a:solidFill>
                  <a:srgbClr val="000000"/>
                </a:solidFill>
                <a:latin typeface="Arial"/>
                <a:cs typeface="Arial"/>
              </a:rPr>
              <a:t>2023;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80010">
              <a:lnSpc>
                <a:spcPct val="100000"/>
              </a:lnSpc>
              <a:spcBef>
                <a:spcPts val="105"/>
              </a:spcBef>
            </a:pPr>
            <a:r>
              <a:rPr dirty="0"/>
              <a:t>5.</a:t>
            </a:r>
            <a:r>
              <a:rPr dirty="0" spc="-40"/>
              <a:t> </a:t>
            </a:r>
            <a:r>
              <a:rPr dirty="0"/>
              <a:t>PAPEL</a:t>
            </a:r>
            <a:r>
              <a:rPr dirty="0" spc="-30"/>
              <a:t> </a:t>
            </a:r>
            <a:r>
              <a:rPr dirty="0"/>
              <a:t>DAS</a:t>
            </a:r>
            <a:r>
              <a:rPr dirty="0" spc="-30"/>
              <a:t> </a:t>
            </a:r>
            <a:r>
              <a:rPr dirty="0" spc="-10"/>
              <a:t>CONGREGAÇÕES</a:t>
            </a: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200"/>
          </a:p>
          <a:p>
            <a:pPr marL="537210" marR="5080" indent="-426720">
              <a:lnSpc>
                <a:spcPct val="143600"/>
              </a:lnSpc>
              <a:buAutoNum type="romanUcPeriod"/>
              <a:tabLst>
                <a:tab pos="537210" algn="l"/>
              </a:tabLst>
            </a:pPr>
            <a:r>
              <a:rPr dirty="0" b="0">
                <a:latin typeface="Arial"/>
                <a:cs typeface="Arial"/>
              </a:rPr>
              <a:t>Ajudar</a:t>
            </a:r>
            <a:r>
              <a:rPr dirty="0" spc="-5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na</a:t>
            </a:r>
            <a:r>
              <a:rPr dirty="0" spc="-4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escolha</a:t>
            </a:r>
            <a:r>
              <a:rPr dirty="0" spc="-4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as</a:t>
            </a:r>
            <a:r>
              <a:rPr dirty="0" spc="-4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pessoas</a:t>
            </a:r>
            <a:r>
              <a:rPr dirty="0" spc="-4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para</a:t>
            </a:r>
            <a:r>
              <a:rPr dirty="0" spc="-4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formar</a:t>
            </a:r>
            <a:r>
              <a:rPr dirty="0" spc="-4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o</a:t>
            </a:r>
            <a:r>
              <a:rPr dirty="0" spc="-4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SAV</a:t>
            </a:r>
            <a:r>
              <a:rPr dirty="0" spc="-40" b="0">
                <a:latin typeface="Arial"/>
                <a:cs typeface="Arial"/>
              </a:rPr>
              <a:t> </a:t>
            </a:r>
            <a:r>
              <a:rPr dirty="0" spc="-25" b="0">
                <a:latin typeface="Arial"/>
                <a:cs typeface="Arial"/>
              </a:rPr>
              <a:t>nas </a:t>
            </a:r>
            <a:r>
              <a:rPr dirty="0" spc="-10" b="0">
                <a:latin typeface="Arial"/>
                <a:cs typeface="Arial"/>
              </a:rPr>
              <a:t>Paróquias;</a:t>
            </a:r>
          </a:p>
          <a:p>
            <a:pPr marL="537210" indent="-524510">
              <a:lnSpc>
                <a:spcPct val="100000"/>
              </a:lnSpc>
              <a:spcBef>
                <a:spcPts val="1465"/>
              </a:spcBef>
              <a:buAutoNum type="romanUcPeriod"/>
              <a:tabLst>
                <a:tab pos="537210" algn="l"/>
              </a:tabLst>
            </a:pPr>
            <a:r>
              <a:rPr dirty="0" b="0">
                <a:latin typeface="Arial"/>
                <a:cs typeface="Arial"/>
              </a:rPr>
              <a:t>Uma</a:t>
            </a:r>
            <a:r>
              <a:rPr dirty="0" spc="-35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vez</a:t>
            </a:r>
            <a:r>
              <a:rPr dirty="0" spc="-2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por</a:t>
            </a:r>
            <a:r>
              <a:rPr dirty="0" spc="-2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mês</a:t>
            </a:r>
            <a:r>
              <a:rPr dirty="0" spc="-2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propor</a:t>
            </a:r>
            <a:r>
              <a:rPr dirty="0" spc="-2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a</a:t>
            </a:r>
            <a:r>
              <a:rPr dirty="0" spc="-2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Hora</a:t>
            </a:r>
            <a:r>
              <a:rPr dirty="0" spc="-20" b="0">
                <a:latin typeface="Arial"/>
                <a:cs typeface="Arial"/>
              </a:rPr>
              <a:t> </a:t>
            </a:r>
            <a:r>
              <a:rPr dirty="0" b="0">
                <a:latin typeface="Arial"/>
                <a:cs typeface="Arial"/>
              </a:rPr>
              <a:t>Santa</a:t>
            </a:r>
            <a:r>
              <a:rPr dirty="0" spc="-20" b="0">
                <a:latin typeface="Arial"/>
                <a:cs typeface="Arial"/>
              </a:rPr>
              <a:t> </a:t>
            </a:r>
            <a:r>
              <a:rPr dirty="0" spc="-10" b="0">
                <a:latin typeface="Arial"/>
                <a:cs typeface="Arial"/>
              </a:rPr>
              <a:t>vocacional;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719872" y="854151"/>
            <a:ext cx="9093200" cy="23088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36270" marR="5080" indent="-624205">
              <a:lnSpc>
                <a:spcPct val="144300"/>
              </a:lnSpc>
              <a:spcBef>
                <a:spcPts val="95"/>
              </a:spcBef>
              <a:tabLst>
                <a:tab pos="636270" algn="l"/>
              </a:tabLst>
            </a:pPr>
            <a:r>
              <a:rPr dirty="0" sz="2800" spc="-20">
                <a:latin typeface="Arial"/>
                <a:cs typeface="Arial"/>
              </a:rPr>
              <a:t>III.</a:t>
            </a:r>
            <a:r>
              <a:rPr dirty="0" sz="2800">
                <a:latin typeface="Arial"/>
                <a:cs typeface="Arial"/>
              </a:rPr>
              <a:t>	Estar</a:t>
            </a:r>
            <a:r>
              <a:rPr dirty="0" sz="2800" spc="-10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presente</a:t>
            </a:r>
            <a:r>
              <a:rPr dirty="0" sz="2800" spc="-8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nos</a:t>
            </a:r>
            <a:r>
              <a:rPr dirty="0" sz="2800" spc="-9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eventos</a:t>
            </a:r>
            <a:r>
              <a:rPr dirty="0" sz="2800" spc="-8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da</a:t>
            </a:r>
            <a:r>
              <a:rPr dirty="0" sz="2800" spc="-9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Arquidiocese</a:t>
            </a:r>
            <a:r>
              <a:rPr dirty="0" sz="2800" spc="-8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(trabalho </a:t>
            </a:r>
            <a:r>
              <a:rPr dirty="0" sz="2800">
                <a:latin typeface="Arial"/>
                <a:cs typeface="Arial"/>
              </a:rPr>
              <a:t>em</a:t>
            </a:r>
            <a:r>
              <a:rPr dirty="0" sz="2800" spc="-1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conjunto);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250">
              <a:latin typeface="Arial"/>
              <a:cs typeface="Arial"/>
            </a:endParaRPr>
          </a:p>
          <a:p>
            <a:pPr algn="ctr" marL="158115">
              <a:lnSpc>
                <a:spcPct val="100000"/>
              </a:lnSpc>
            </a:pPr>
            <a:r>
              <a:rPr dirty="0" sz="2800" b="1">
                <a:latin typeface="Book Antiqua"/>
                <a:cs typeface="Book Antiqua"/>
              </a:rPr>
              <a:t>MISSAS</a:t>
            </a:r>
            <a:r>
              <a:rPr dirty="0" sz="2800" spc="-80" b="1">
                <a:latin typeface="Book Antiqua"/>
                <a:cs typeface="Book Antiqua"/>
              </a:rPr>
              <a:t> </a:t>
            </a:r>
            <a:r>
              <a:rPr dirty="0" sz="2800" b="1">
                <a:latin typeface="Book Antiqua"/>
                <a:cs typeface="Book Antiqua"/>
              </a:rPr>
              <a:t>VOCACIONAIS</a:t>
            </a:r>
            <a:r>
              <a:rPr dirty="0" sz="2800" spc="-65" b="1">
                <a:latin typeface="Book Antiqua"/>
                <a:cs typeface="Book Antiqua"/>
              </a:rPr>
              <a:t> </a:t>
            </a:r>
            <a:r>
              <a:rPr dirty="0" sz="2800" spc="-20" b="1">
                <a:latin typeface="Book Antiqua"/>
                <a:cs typeface="Book Antiqua"/>
              </a:rPr>
              <a:t>2023</a:t>
            </a:r>
            <a:endParaRPr sz="2800">
              <a:latin typeface="Book Antiqua"/>
              <a:cs typeface="Book Antiqu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29055" y="3182112"/>
            <a:ext cx="9034780" cy="1203960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9850">
              <a:lnSpc>
                <a:spcPts val="2840"/>
              </a:lnSpc>
            </a:pPr>
            <a:r>
              <a:rPr dirty="0" sz="2800" b="1" i="1">
                <a:solidFill>
                  <a:srgbClr val="0070C0"/>
                </a:solidFill>
                <a:latin typeface="Palatino Linotype"/>
                <a:cs typeface="Palatino Linotype"/>
              </a:rPr>
              <a:t>Azul</a:t>
            </a:r>
            <a:r>
              <a:rPr dirty="0" sz="2800" spc="-35" b="1" i="1">
                <a:solidFill>
                  <a:srgbClr val="0070C0"/>
                </a:solidFill>
                <a:latin typeface="Palatino Linotype"/>
                <a:cs typeface="Palatino Linotype"/>
              </a:rPr>
              <a:t> </a:t>
            </a:r>
            <a:r>
              <a:rPr dirty="0" sz="2800" b="1" i="1">
                <a:solidFill>
                  <a:srgbClr val="0070C0"/>
                </a:solidFill>
                <a:latin typeface="Palatino Linotype"/>
                <a:cs typeface="Palatino Linotype"/>
              </a:rPr>
              <a:t>–</a:t>
            </a:r>
            <a:r>
              <a:rPr dirty="0" sz="2800" spc="-25" b="1" i="1">
                <a:solidFill>
                  <a:srgbClr val="0070C0"/>
                </a:solidFill>
                <a:latin typeface="Palatino Linotype"/>
                <a:cs typeface="Palatino Linotype"/>
              </a:rPr>
              <a:t> </a:t>
            </a:r>
            <a:r>
              <a:rPr dirty="0" sz="2800" b="1" i="1">
                <a:solidFill>
                  <a:srgbClr val="0070C0"/>
                </a:solidFill>
                <a:latin typeface="Palatino Linotype"/>
                <a:cs typeface="Palatino Linotype"/>
              </a:rPr>
              <a:t>Paróquias</a:t>
            </a:r>
            <a:r>
              <a:rPr dirty="0" sz="2800" spc="-25" b="1" i="1">
                <a:solidFill>
                  <a:srgbClr val="0070C0"/>
                </a:solidFill>
                <a:latin typeface="Palatino Linotype"/>
                <a:cs typeface="Palatino Linotype"/>
              </a:rPr>
              <a:t> </a:t>
            </a:r>
            <a:r>
              <a:rPr dirty="0" sz="2800" spc="-10" b="1" i="1">
                <a:solidFill>
                  <a:srgbClr val="0070C0"/>
                </a:solidFill>
                <a:latin typeface="Palatino Linotype"/>
                <a:cs typeface="Palatino Linotype"/>
              </a:rPr>
              <a:t>visitadas</a:t>
            </a:r>
            <a:endParaRPr sz="2800">
              <a:latin typeface="Palatino Linotype"/>
              <a:cs typeface="Palatino Linotype"/>
            </a:endParaRPr>
          </a:p>
          <a:p>
            <a:pPr marL="69850" marR="797560">
              <a:lnSpc>
                <a:spcPts val="3120"/>
              </a:lnSpc>
              <a:spcBef>
                <a:spcPts val="160"/>
              </a:spcBef>
            </a:pPr>
            <a:r>
              <a:rPr dirty="0" sz="2800" b="1" i="1">
                <a:solidFill>
                  <a:srgbClr val="70AD47"/>
                </a:solidFill>
                <a:latin typeface="Palatino Linotype"/>
                <a:cs typeface="Palatino Linotype"/>
              </a:rPr>
              <a:t>Verde</a:t>
            </a:r>
            <a:r>
              <a:rPr dirty="0" sz="2800" spc="-45" b="1" i="1">
                <a:solidFill>
                  <a:srgbClr val="70AD47"/>
                </a:solidFill>
                <a:latin typeface="Palatino Linotype"/>
                <a:cs typeface="Palatino Linotype"/>
              </a:rPr>
              <a:t> </a:t>
            </a:r>
            <a:r>
              <a:rPr dirty="0" sz="2800" b="1" i="1">
                <a:solidFill>
                  <a:srgbClr val="70AD47"/>
                </a:solidFill>
                <a:latin typeface="Palatino Linotype"/>
                <a:cs typeface="Palatino Linotype"/>
              </a:rPr>
              <a:t>–</a:t>
            </a:r>
            <a:r>
              <a:rPr dirty="0" sz="2800" spc="-30" b="1" i="1">
                <a:solidFill>
                  <a:srgbClr val="70AD47"/>
                </a:solidFill>
                <a:latin typeface="Palatino Linotype"/>
                <a:cs typeface="Palatino Linotype"/>
              </a:rPr>
              <a:t> </a:t>
            </a:r>
            <a:r>
              <a:rPr dirty="0" sz="2800" b="1" i="1">
                <a:solidFill>
                  <a:srgbClr val="70AD47"/>
                </a:solidFill>
                <a:latin typeface="Palatino Linotype"/>
                <a:cs typeface="Palatino Linotype"/>
              </a:rPr>
              <a:t>Paróquias</a:t>
            </a:r>
            <a:r>
              <a:rPr dirty="0" sz="2800" spc="-30" b="1" i="1">
                <a:solidFill>
                  <a:srgbClr val="70AD47"/>
                </a:solidFill>
                <a:latin typeface="Palatino Linotype"/>
                <a:cs typeface="Palatino Linotype"/>
              </a:rPr>
              <a:t> </a:t>
            </a:r>
            <a:r>
              <a:rPr dirty="0" sz="2800" b="1" i="1">
                <a:solidFill>
                  <a:srgbClr val="70AD47"/>
                </a:solidFill>
                <a:latin typeface="Palatino Linotype"/>
                <a:cs typeface="Palatino Linotype"/>
              </a:rPr>
              <a:t>com</a:t>
            </a:r>
            <a:r>
              <a:rPr dirty="0" sz="2800" spc="-35" b="1" i="1">
                <a:solidFill>
                  <a:srgbClr val="70AD47"/>
                </a:solidFill>
                <a:latin typeface="Palatino Linotype"/>
                <a:cs typeface="Palatino Linotype"/>
              </a:rPr>
              <a:t> </a:t>
            </a:r>
            <a:r>
              <a:rPr dirty="0" sz="2800" b="1" i="1">
                <a:solidFill>
                  <a:srgbClr val="70AD47"/>
                </a:solidFill>
                <a:latin typeface="Palatino Linotype"/>
                <a:cs typeface="Palatino Linotype"/>
              </a:rPr>
              <a:t>Missa</a:t>
            </a:r>
            <a:r>
              <a:rPr dirty="0" sz="2800" spc="-30" b="1" i="1">
                <a:solidFill>
                  <a:srgbClr val="70AD47"/>
                </a:solidFill>
                <a:latin typeface="Palatino Linotype"/>
                <a:cs typeface="Palatino Linotype"/>
              </a:rPr>
              <a:t> </a:t>
            </a:r>
            <a:r>
              <a:rPr dirty="0" sz="2800" b="1" i="1">
                <a:solidFill>
                  <a:srgbClr val="70AD47"/>
                </a:solidFill>
                <a:latin typeface="Palatino Linotype"/>
                <a:cs typeface="Palatino Linotype"/>
              </a:rPr>
              <a:t>Vocacional</a:t>
            </a:r>
            <a:r>
              <a:rPr dirty="0" sz="2800" spc="-30" b="1" i="1">
                <a:solidFill>
                  <a:srgbClr val="70AD47"/>
                </a:solidFill>
                <a:latin typeface="Palatino Linotype"/>
                <a:cs typeface="Palatino Linotype"/>
              </a:rPr>
              <a:t> </a:t>
            </a:r>
            <a:r>
              <a:rPr dirty="0" sz="2800" spc="-10" b="1" i="1">
                <a:solidFill>
                  <a:srgbClr val="70AD47"/>
                </a:solidFill>
                <a:latin typeface="Palatino Linotype"/>
                <a:cs typeface="Palatino Linotype"/>
              </a:rPr>
              <a:t>agendada</a:t>
            </a:r>
            <a:r>
              <a:rPr dirty="0" sz="2800" spc="-10" b="1" i="1">
                <a:solidFill>
                  <a:srgbClr val="70AD47"/>
                </a:solidFill>
                <a:latin typeface="Palatino Linotype"/>
                <a:cs typeface="Palatino Linotype"/>
              </a:rPr>
              <a:t> </a:t>
            </a:r>
            <a:r>
              <a:rPr dirty="0" sz="2800" b="1" i="1">
                <a:solidFill>
                  <a:srgbClr val="FF0000"/>
                </a:solidFill>
                <a:latin typeface="Palatino Linotype"/>
                <a:cs typeface="Palatino Linotype"/>
              </a:rPr>
              <a:t>Vermelho</a:t>
            </a:r>
            <a:r>
              <a:rPr dirty="0" sz="2800" spc="-45" b="1" i="1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dirty="0" sz="2800" b="1" i="1">
                <a:solidFill>
                  <a:srgbClr val="FF0000"/>
                </a:solidFill>
                <a:latin typeface="Palatino Linotype"/>
                <a:cs typeface="Palatino Linotype"/>
              </a:rPr>
              <a:t>–</a:t>
            </a:r>
            <a:r>
              <a:rPr dirty="0" sz="2800" spc="-30" b="1" i="1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dirty="0" sz="2800" b="1" i="1">
                <a:solidFill>
                  <a:srgbClr val="FF0000"/>
                </a:solidFill>
                <a:latin typeface="Palatino Linotype"/>
                <a:cs typeface="Palatino Linotype"/>
              </a:rPr>
              <a:t>Paróquias</a:t>
            </a:r>
            <a:r>
              <a:rPr dirty="0" sz="2800" spc="-30" b="1" i="1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dirty="0" sz="2800" b="1" i="1">
                <a:solidFill>
                  <a:srgbClr val="FF0000"/>
                </a:solidFill>
                <a:latin typeface="Palatino Linotype"/>
                <a:cs typeface="Palatino Linotype"/>
              </a:rPr>
              <a:t>não</a:t>
            </a:r>
            <a:r>
              <a:rPr dirty="0" sz="2800" spc="-40" b="1" i="1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dirty="0" sz="2800" spc="-10" b="1" i="1">
                <a:solidFill>
                  <a:srgbClr val="FF0000"/>
                </a:solidFill>
                <a:latin typeface="Palatino Linotype"/>
                <a:cs typeface="Palatino Linotype"/>
              </a:rPr>
              <a:t>visitadas</a:t>
            </a:r>
            <a:endParaRPr sz="2800">
              <a:latin typeface="Palatino Linotype"/>
              <a:cs typeface="Palatino Linotype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86460" y="4702556"/>
            <a:ext cx="8441055" cy="1626870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12700" marR="5080">
              <a:lnSpc>
                <a:spcPts val="3100"/>
              </a:lnSpc>
              <a:spcBef>
                <a:spcPts val="425"/>
              </a:spcBef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1ª</a:t>
            </a:r>
            <a:r>
              <a:rPr dirty="0" sz="2800" spc="-4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12.02.2023,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06h30</a:t>
            </a:r>
            <a:r>
              <a:rPr dirty="0" sz="2800" spc="-3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Imaculado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Coração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de</a:t>
            </a:r>
            <a:r>
              <a:rPr dirty="0" sz="2800" spc="-1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20" b="1">
                <a:solidFill>
                  <a:srgbClr val="00B0F0"/>
                </a:solidFill>
                <a:latin typeface="Book Antiqua"/>
                <a:cs typeface="Book Antiqua"/>
              </a:rPr>
              <a:t>Maria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2865"/>
              </a:lnSpc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2ª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12.02.2023,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08h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Nossa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Senhora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3215"/>
              </a:lnSpc>
            </a:pP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Auxiliadora</a:t>
            </a:r>
            <a:endParaRPr sz="28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886460" y="1002284"/>
            <a:ext cx="8527415" cy="4757420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12700" marR="782955">
              <a:lnSpc>
                <a:spcPts val="3100"/>
              </a:lnSpc>
              <a:spcBef>
                <a:spcPts val="425"/>
              </a:spcBef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3ª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12.02.2023,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09h30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Nossa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Senhora Auxiliadora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2865"/>
              </a:lnSpc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4ª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26.02.2023,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19h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Nossa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Senhora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3085"/>
              </a:lnSpc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Imaculada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Conceição</a:t>
            </a:r>
            <a:r>
              <a:rPr dirty="0" sz="2800" spc="-4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Ribas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do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Pardo</a:t>
            </a:r>
            <a:r>
              <a:rPr dirty="0" sz="2800" spc="-3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-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MS</a:t>
            </a:r>
            <a:endParaRPr sz="2800">
              <a:latin typeface="Book Antiqua"/>
              <a:cs typeface="Book Antiqua"/>
            </a:endParaRPr>
          </a:p>
          <a:p>
            <a:pPr marL="12700" marR="655320">
              <a:lnSpc>
                <a:spcPts val="3070"/>
              </a:lnSpc>
              <a:spcBef>
                <a:spcPts val="215"/>
              </a:spcBef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5ª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26.02.2023,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19h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Nossa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Senhora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da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Abadia</a:t>
            </a:r>
            <a:r>
              <a:rPr dirty="0" sz="2800" spc="-4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Sidrolândia</a:t>
            </a:r>
            <a:r>
              <a:rPr dirty="0" sz="2800" spc="-3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MS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2890"/>
              </a:lnSpc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6ª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04.03.2023,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19h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Santuário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Nossa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Senhora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da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3085"/>
              </a:lnSpc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Conceição</a:t>
            </a:r>
            <a:r>
              <a:rPr dirty="0" sz="2800" spc="-5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Aparecida</a:t>
            </a:r>
            <a:r>
              <a:rPr dirty="0" sz="2800" spc="-4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Bandeirantes</a:t>
            </a:r>
            <a:r>
              <a:rPr dirty="0" sz="2800" spc="-4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MS</a:t>
            </a:r>
            <a:endParaRPr sz="2800">
              <a:latin typeface="Book Antiqua"/>
              <a:cs typeface="Book Antiqua"/>
            </a:endParaRPr>
          </a:p>
          <a:p>
            <a:pPr marL="12700" marR="5080">
              <a:lnSpc>
                <a:spcPts val="3070"/>
              </a:lnSpc>
              <a:spcBef>
                <a:spcPts val="200"/>
              </a:spcBef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7ª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05.03.2023,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08h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Santa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Rita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de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Cássia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50" b="1">
                <a:solidFill>
                  <a:srgbClr val="00B0F0"/>
                </a:solidFill>
                <a:latin typeface="Book Antiqua"/>
                <a:cs typeface="Book Antiqua"/>
              </a:rPr>
              <a:t>–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Jaraguari</a:t>
            </a:r>
            <a:r>
              <a:rPr dirty="0" sz="2800" spc="-4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MS</a:t>
            </a:r>
            <a:endParaRPr sz="2800">
              <a:latin typeface="Book Antiqua"/>
              <a:cs typeface="Book Antiqua"/>
            </a:endParaRPr>
          </a:p>
          <a:p>
            <a:pPr marL="12700" marR="596900">
              <a:lnSpc>
                <a:spcPts val="3070"/>
              </a:lnSpc>
              <a:spcBef>
                <a:spcPts val="25"/>
              </a:spcBef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8ª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19.03.2023,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08h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Santuário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Santo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Antônio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de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Pádua</a:t>
            </a:r>
            <a:r>
              <a:rPr dirty="0" sz="2800" spc="-3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Terenos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MS</a:t>
            </a:r>
            <a:endParaRPr sz="28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886460" y="1002284"/>
            <a:ext cx="8846185" cy="4757420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12700" marR="668020">
              <a:lnSpc>
                <a:spcPts val="3100"/>
              </a:lnSpc>
              <a:spcBef>
                <a:spcPts val="425"/>
              </a:spcBef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9ª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19.03.2023,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18h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Senhor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Bom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Jesus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50" b="1">
                <a:solidFill>
                  <a:srgbClr val="00B0F0"/>
                </a:solidFill>
                <a:latin typeface="Book Antiqua"/>
                <a:cs typeface="Book Antiqua"/>
              </a:rPr>
              <a:t>–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Corguinho</a:t>
            </a:r>
            <a:r>
              <a:rPr dirty="0" sz="2800" spc="-5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MS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2865"/>
              </a:lnSpc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10ª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26.03.2023,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08h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Senhor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Bom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Jesus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5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3085"/>
              </a:lnSpc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Rochedo</a:t>
            </a:r>
            <a:r>
              <a:rPr dirty="0" sz="2800" spc="-4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MS</a:t>
            </a:r>
            <a:endParaRPr sz="2800">
              <a:latin typeface="Book Antiqua"/>
              <a:cs typeface="Book Antiqua"/>
            </a:endParaRPr>
          </a:p>
          <a:p>
            <a:pPr marL="12700" marR="5080">
              <a:lnSpc>
                <a:spcPts val="3070"/>
              </a:lnSpc>
              <a:spcBef>
                <a:spcPts val="215"/>
              </a:spcBef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11ª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26.03.2023,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19h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Santa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Catarina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Virgem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e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Mártir</a:t>
            </a:r>
            <a:r>
              <a:rPr dirty="0" sz="2800" spc="-2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Anhanduí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1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MS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2890"/>
              </a:lnSpc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12ª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16.04.2023,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08h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São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Francisco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de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Assis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3085"/>
              </a:lnSpc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13ª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16.04.2023,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19h30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São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20" b="1">
                <a:solidFill>
                  <a:srgbClr val="00B0F0"/>
                </a:solidFill>
                <a:latin typeface="Book Antiqua"/>
                <a:cs typeface="Book Antiqua"/>
              </a:rPr>
              <a:t>José</a:t>
            </a:r>
            <a:endParaRPr sz="2800">
              <a:latin typeface="Book Antiqua"/>
              <a:cs typeface="Book Antiqua"/>
            </a:endParaRPr>
          </a:p>
          <a:p>
            <a:pPr marL="12700" marR="1102995">
              <a:lnSpc>
                <a:spcPts val="3070"/>
              </a:lnSpc>
              <a:spcBef>
                <a:spcPts val="200"/>
              </a:spcBef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14ª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23.04.2023,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16h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Santuário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Estadual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Nossa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Senhora</a:t>
            </a:r>
            <a:r>
              <a:rPr dirty="0" sz="2800" spc="-5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do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Perpétuo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Socorro</a:t>
            </a:r>
            <a:endParaRPr sz="2800">
              <a:latin typeface="Book Antiqua"/>
              <a:cs typeface="Book Antiqua"/>
            </a:endParaRPr>
          </a:p>
          <a:p>
            <a:pPr marL="12700" marR="1110615">
              <a:lnSpc>
                <a:spcPts val="3070"/>
              </a:lnSpc>
              <a:spcBef>
                <a:spcPts val="25"/>
              </a:spcBef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15ª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23.04.2023,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17h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São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João</a:t>
            </a:r>
            <a:r>
              <a:rPr dirty="0" sz="2800" spc="-2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Batista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(Comunidade</a:t>
            </a:r>
            <a:r>
              <a:rPr dirty="0" sz="2800" spc="-5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Católica</a:t>
            </a:r>
            <a:r>
              <a:rPr dirty="0" sz="2800" spc="-4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Boa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Nova)</a:t>
            </a:r>
            <a:endParaRPr sz="28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886460" y="1002284"/>
            <a:ext cx="8865235" cy="515048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12700" marR="894715">
              <a:lnSpc>
                <a:spcPts val="3100"/>
              </a:lnSpc>
              <a:spcBef>
                <a:spcPts val="425"/>
              </a:spcBef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16ª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30.04.2023,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08h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Catedral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Nossa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Senhora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da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Abadia</a:t>
            </a:r>
            <a:r>
              <a:rPr dirty="0" sz="2800" spc="-3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e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Santo</a:t>
            </a:r>
            <a:r>
              <a:rPr dirty="0" sz="2800" spc="-2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Antônio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de</a:t>
            </a:r>
            <a:r>
              <a:rPr dirty="0" sz="2800" spc="-2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Pádua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2865"/>
              </a:lnSpc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17ª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30.04.2023,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10h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Pessoal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Nossa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Senhora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3085"/>
              </a:lnSpc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da</a:t>
            </a:r>
            <a:r>
              <a:rPr dirty="0" sz="2800" spc="-1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Saúde</a:t>
            </a:r>
            <a:endParaRPr sz="2800">
              <a:latin typeface="Book Antiqua"/>
              <a:cs typeface="Book Antiqua"/>
            </a:endParaRPr>
          </a:p>
          <a:p>
            <a:pPr marL="12700" marR="845185">
              <a:lnSpc>
                <a:spcPts val="3070"/>
              </a:lnSpc>
              <a:spcBef>
                <a:spcPts val="215"/>
              </a:spcBef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18ª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07.05.2023,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07h30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Divino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Espírito Santo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2890"/>
              </a:lnSpc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19ª</a:t>
            </a:r>
            <a:r>
              <a:rPr dirty="0" sz="2800" spc="-4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07.05.2023,</a:t>
            </a:r>
            <a:r>
              <a:rPr dirty="0" sz="2800" spc="-3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08h30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Santo</a:t>
            </a:r>
            <a:r>
              <a:rPr dirty="0" sz="2800" spc="-3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Agostinho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de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3085"/>
              </a:lnSpc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Hipona</a:t>
            </a:r>
            <a:r>
              <a:rPr dirty="0" sz="2800" spc="-4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(Com.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São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José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Operário)</a:t>
            </a:r>
            <a:endParaRPr sz="2800">
              <a:latin typeface="Book Antiqua"/>
              <a:cs typeface="Book Antiqua"/>
            </a:endParaRPr>
          </a:p>
          <a:p>
            <a:pPr marL="12700" marR="676910">
              <a:lnSpc>
                <a:spcPts val="3070"/>
              </a:lnSpc>
              <a:spcBef>
                <a:spcPts val="200"/>
              </a:spcBef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20ª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21.05.2023,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08h30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São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Francisco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de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Sales</a:t>
            </a:r>
            <a:r>
              <a:rPr dirty="0" sz="2800" spc="-4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(Com.</a:t>
            </a:r>
            <a:r>
              <a:rPr dirty="0" sz="2800" spc="-3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Beato</a:t>
            </a:r>
            <a:r>
              <a:rPr dirty="0" sz="2800" spc="-3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Miguel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20" b="1">
                <a:solidFill>
                  <a:srgbClr val="00B0F0"/>
                </a:solidFill>
                <a:latin typeface="Book Antiqua"/>
                <a:cs typeface="Book Antiqua"/>
              </a:rPr>
              <a:t>Rua)</a:t>
            </a:r>
            <a:endParaRPr sz="2800">
              <a:latin typeface="Book Antiqua"/>
              <a:cs typeface="Book Antiqua"/>
            </a:endParaRPr>
          </a:p>
          <a:p>
            <a:pPr marL="12700" marR="370840">
              <a:lnSpc>
                <a:spcPts val="3070"/>
              </a:lnSpc>
              <a:spcBef>
                <a:spcPts val="25"/>
              </a:spcBef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21ª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21.05.2023,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18h30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Maria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Auxiliadora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dos</a:t>
            </a:r>
            <a:r>
              <a:rPr dirty="0" sz="2800" spc="-2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Cristãos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3045"/>
              </a:lnSpc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22ª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27.05.2023,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19h30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Maria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Mãe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da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Igreja</a:t>
            </a:r>
            <a:endParaRPr sz="28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886460" y="1002284"/>
            <a:ext cx="8795385" cy="4757420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12700" marR="873760">
              <a:lnSpc>
                <a:spcPts val="3100"/>
              </a:lnSpc>
              <a:spcBef>
                <a:spcPts val="425"/>
              </a:spcBef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23ª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28.05.2023,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18h30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Nossa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Senhora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Aparecida</a:t>
            </a:r>
            <a:r>
              <a:rPr dirty="0" sz="2800" spc="-3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das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Moreninhas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2865"/>
              </a:lnSpc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24ª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28.05.2023,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18h30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São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Martinho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de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3085"/>
              </a:lnSpc>
            </a:pPr>
            <a:r>
              <a:rPr dirty="0" sz="2800" spc="-20" b="1">
                <a:solidFill>
                  <a:srgbClr val="00B0F0"/>
                </a:solidFill>
                <a:latin typeface="Book Antiqua"/>
                <a:cs typeface="Book Antiqua"/>
              </a:rPr>
              <a:t>Lima</a:t>
            </a:r>
            <a:endParaRPr sz="2800">
              <a:latin typeface="Book Antiqua"/>
              <a:cs typeface="Book Antiqua"/>
            </a:endParaRPr>
          </a:p>
          <a:p>
            <a:pPr marL="12700" marR="5080">
              <a:lnSpc>
                <a:spcPts val="3070"/>
              </a:lnSpc>
              <a:spcBef>
                <a:spcPts val="215"/>
              </a:spcBef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25ª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04.06.2023,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18h30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Santa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Rita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de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Cássia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26ª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18.06.2023,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07h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Nossa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Senhora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das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Graças</a:t>
            </a:r>
            <a:endParaRPr sz="2800">
              <a:latin typeface="Book Antiqua"/>
              <a:cs typeface="Book Antiqua"/>
            </a:endParaRPr>
          </a:p>
          <a:p>
            <a:pPr algn="just" marL="12700" marR="582930">
              <a:lnSpc>
                <a:spcPts val="3070"/>
              </a:lnSpc>
              <a:spcBef>
                <a:spcPts val="30"/>
              </a:spcBef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27ª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18.06.2023,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09h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Nossa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Senhora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das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Graças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(Com.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Sagrado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Coração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de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Jesus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Sacerdote)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28ª</a:t>
            </a:r>
            <a:r>
              <a:rPr dirty="0" sz="2800" spc="-3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18.06.2023,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09h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São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João</a:t>
            </a:r>
            <a:r>
              <a:rPr dirty="0" sz="2800" spc="-2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Calábria</a:t>
            </a:r>
            <a:endParaRPr sz="2800">
              <a:latin typeface="Book Antiqua"/>
              <a:cs typeface="Book Antiqua"/>
            </a:endParaRPr>
          </a:p>
          <a:p>
            <a:pPr algn="just" marL="12700" marR="607695">
              <a:lnSpc>
                <a:spcPts val="3070"/>
              </a:lnSpc>
              <a:spcBef>
                <a:spcPts val="30"/>
              </a:spcBef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29ª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25.06.2023,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16h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Santuário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Nossa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Senhora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do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Perpétuo</a:t>
            </a:r>
            <a:r>
              <a:rPr dirty="0" sz="2800" spc="-5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Socorro</a:t>
            </a:r>
            <a:endParaRPr sz="28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861060" y="1002284"/>
            <a:ext cx="8681085" cy="4757420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38100" marR="448309">
              <a:lnSpc>
                <a:spcPts val="3100"/>
              </a:lnSpc>
              <a:spcBef>
                <a:spcPts val="425"/>
              </a:spcBef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30ª</a:t>
            </a:r>
            <a:r>
              <a:rPr dirty="0" sz="2800" spc="-3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06.08.2023,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07h30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São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Martinho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de </a:t>
            </a:r>
            <a:r>
              <a:rPr dirty="0" sz="2800" spc="-20" b="1">
                <a:solidFill>
                  <a:srgbClr val="00B0F0"/>
                </a:solidFill>
                <a:latin typeface="Book Antiqua"/>
                <a:cs typeface="Book Antiqua"/>
              </a:rPr>
              <a:t>Lima</a:t>
            </a:r>
            <a:endParaRPr sz="2800">
              <a:latin typeface="Book Antiqua"/>
              <a:cs typeface="Book Antiqua"/>
            </a:endParaRPr>
          </a:p>
          <a:p>
            <a:pPr marL="38100">
              <a:lnSpc>
                <a:spcPts val="2865"/>
              </a:lnSpc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31ª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06.08.2023,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17h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São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João</a:t>
            </a:r>
            <a:r>
              <a:rPr dirty="0" sz="2800" spc="-2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Batista</a:t>
            </a:r>
            <a:endParaRPr sz="2800">
              <a:latin typeface="Book Antiqua"/>
              <a:cs typeface="Book Antiqua"/>
            </a:endParaRPr>
          </a:p>
          <a:p>
            <a:pPr marL="38100">
              <a:lnSpc>
                <a:spcPts val="3085"/>
              </a:lnSpc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(Comunidade</a:t>
            </a:r>
            <a:r>
              <a:rPr dirty="0" sz="2800" spc="-5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Católica</a:t>
            </a:r>
            <a:r>
              <a:rPr dirty="0" sz="2800" spc="-4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Boa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Nova)</a:t>
            </a:r>
            <a:endParaRPr sz="2800">
              <a:latin typeface="Book Antiqua"/>
              <a:cs typeface="Book Antiqua"/>
            </a:endParaRPr>
          </a:p>
          <a:p>
            <a:pPr marL="38100" marR="606425">
              <a:lnSpc>
                <a:spcPts val="3070"/>
              </a:lnSpc>
              <a:spcBef>
                <a:spcPts val="215"/>
              </a:spcBef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32ª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12.08.2023,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19h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Nossa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Senhora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da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Abadia</a:t>
            </a:r>
            <a:endParaRPr sz="2800">
              <a:latin typeface="Book Antiqua"/>
              <a:cs typeface="Book Antiqua"/>
            </a:endParaRPr>
          </a:p>
          <a:p>
            <a:pPr marL="38100">
              <a:lnSpc>
                <a:spcPts val="2890"/>
              </a:lnSpc>
            </a:pP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33</a:t>
            </a:r>
            <a:r>
              <a:rPr dirty="0" baseline="31045" sz="2550" spc="-37" b="1">
                <a:solidFill>
                  <a:srgbClr val="00B0F0"/>
                </a:solidFill>
                <a:latin typeface="Verdana"/>
                <a:cs typeface="Verdana"/>
              </a:rPr>
              <a:t>a</a:t>
            </a:r>
            <a:r>
              <a:rPr dirty="0" baseline="31045" sz="2550" spc="89" b="1">
                <a:solidFill>
                  <a:srgbClr val="00B0F0"/>
                </a:solidFill>
                <a:latin typeface="Verdana"/>
                <a:cs typeface="Verdan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6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19.08.2023,</a:t>
            </a:r>
            <a:r>
              <a:rPr dirty="0" sz="2800" spc="-6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19h30</a:t>
            </a:r>
            <a:r>
              <a:rPr dirty="0" sz="2800" spc="-6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6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5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Coração</a:t>
            </a:r>
            <a:r>
              <a:rPr dirty="0" sz="2800" spc="-6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Eucarístico</a:t>
            </a:r>
            <a:endParaRPr sz="2800">
              <a:latin typeface="Book Antiqua"/>
              <a:cs typeface="Book Antiqua"/>
            </a:endParaRPr>
          </a:p>
          <a:p>
            <a:pPr marL="38100">
              <a:lnSpc>
                <a:spcPts val="3085"/>
              </a:lnSpc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de</a:t>
            </a:r>
            <a:r>
              <a:rPr dirty="0" sz="2800" spc="-1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Jesus</a:t>
            </a:r>
            <a:endParaRPr sz="2800">
              <a:latin typeface="Book Antiqua"/>
              <a:cs typeface="Book Antiqua"/>
            </a:endParaRPr>
          </a:p>
          <a:p>
            <a:pPr marL="38100" marR="684530">
              <a:lnSpc>
                <a:spcPts val="3070"/>
              </a:lnSpc>
              <a:spcBef>
                <a:spcPts val="200"/>
              </a:spcBef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34ª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20.08.2023,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07h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Santuário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São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Judas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Tadeu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35ª</a:t>
            </a:r>
            <a:r>
              <a:rPr dirty="0" sz="2800" spc="-3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20.08.2023,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08h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São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Mateus</a:t>
            </a:r>
            <a:endParaRPr sz="2800">
              <a:latin typeface="Book Antiqua"/>
              <a:cs typeface="Book Antiqua"/>
            </a:endParaRPr>
          </a:p>
          <a:p>
            <a:pPr marL="38100" marR="525780">
              <a:lnSpc>
                <a:spcPts val="3070"/>
              </a:lnSpc>
              <a:spcBef>
                <a:spcPts val="25"/>
              </a:spcBef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36ª</a:t>
            </a:r>
            <a:r>
              <a:rPr dirty="0" sz="2800" spc="-4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27.08.2023,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08h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Cristo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Bom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Pastor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37ª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27.08.2023,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19h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Senhor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do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Bonfim</a:t>
            </a:r>
            <a:endParaRPr sz="28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886460" y="1002284"/>
            <a:ext cx="8726805" cy="515048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12700" marR="5080">
              <a:lnSpc>
                <a:spcPts val="3100"/>
              </a:lnSpc>
              <a:spcBef>
                <a:spcPts val="425"/>
              </a:spcBef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38ª</a:t>
            </a:r>
            <a:r>
              <a:rPr dirty="0" sz="2800" spc="-3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03.09.2023,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07h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Maria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Medianeira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das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Graças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2865"/>
              </a:lnSpc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39ª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03.09.2023,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19h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Sagrado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Coração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de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3085"/>
              </a:lnSpc>
            </a:pP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Jesus</a:t>
            </a:r>
            <a:endParaRPr sz="2800">
              <a:latin typeface="Book Antiqua"/>
              <a:cs typeface="Book Antiqua"/>
            </a:endParaRPr>
          </a:p>
          <a:p>
            <a:pPr marL="12700" marR="63500">
              <a:lnSpc>
                <a:spcPts val="3070"/>
              </a:lnSpc>
              <a:spcBef>
                <a:spcPts val="215"/>
              </a:spcBef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40ª</a:t>
            </a:r>
            <a:r>
              <a:rPr dirty="0" sz="2800" spc="-3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10.09.2023,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07h</a:t>
            </a:r>
            <a:r>
              <a:rPr dirty="0" sz="2800" spc="-3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Sagrados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Corações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de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Jesus</a:t>
            </a:r>
            <a:r>
              <a:rPr dirty="0" sz="2800" spc="-1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e</a:t>
            </a:r>
            <a:r>
              <a:rPr dirty="0" sz="2800" spc="-1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Maria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2890"/>
              </a:lnSpc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41ª</a:t>
            </a:r>
            <a:r>
              <a:rPr dirty="0" sz="2800" spc="-3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10.09.2023,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18h30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Nossa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Senhora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da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3085"/>
              </a:lnSpc>
            </a:pPr>
            <a:r>
              <a:rPr dirty="0" sz="2800" spc="-20" b="1">
                <a:solidFill>
                  <a:srgbClr val="00B0F0"/>
                </a:solidFill>
                <a:latin typeface="Book Antiqua"/>
                <a:cs typeface="Book Antiqua"/>
              </a:rPr>
              <a:t>Guia</a:t>
            </a:r>
            <a:endParaRPr sz="2800">
              <a:latin typeface="Book Antiqua"/>
              <a:cs typeface="Book Antiqua"/>
            </a:endParaRPr>
          </a:p>
          <a:p>
            <a:pPr marL="12700" marR="637540">
              <a:lnSpc>
                <a:spcPct val="91800"/>
              </a:lnSpc>
              <a:spcBef>
                <a:spcPts val="130"/>
              </a:spcBef>
            </a:pP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42ª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10.09.2023,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18h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Paróquia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Senhor</a:t>
            </a:r>
            <a:r>
              <a:rPr dirty="0" sz="2800" spc="-25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F0"/>
                </a:solidFill>
                <a:latin typeface="Book Antiqua"/>
                <a:cs typeface="Book Antiqua"/>
              </a:rPr>
              <a:t>Bom</a:t>
            </a:r>
            <a:r>
              <a:rPr dirty="0" sz="2800" spc="-30" b="1">
                <a:solidFill>
                  <a:srgbClr val="00B0F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F0"/>
                </a:solidFill>
                <a:latin typeface="Book Antiqua"/>
                <a:cs typeface="Book Antiqua"/>
              </a:rPr>
              <a:t>Jesus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43ª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17.09.2023,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09h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São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João</a:t>
            </a:r>
            <a:r>
              <a:rPr dirty="0" sz="2800" spc="-2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Batista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(Comunidade</a:t>
            </a:r>
            <a:r>
              <a:rPr dirty="0" sz="2800" spc="-5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Santo</a:t>
            </a:r>
            <a:r>
              <a:rPr dirty="0" sz="2800" spc="-4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André)</a:t>
            </a:r>
            <a:endParaRPr sz="2800">
              <a:latin typeface="Book Antiqua"/>
              <a:cs typeface="Book Antiqua"/>
            </a:endParaRPr>
          </a:p>
          <a:p>
            <a:pPr marL="12700" marR="172085">
              <a:lnSpc>
                <a:spcPts val="3100"/>
              </a:lnSpc>
              <a:spcBef>
                <a:spcPts val="30"/>
              </a:spcBef>
            </a:pP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44ª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24.09.2023,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09h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Cristo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Luz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dos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Povos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45ª</a:t>
            </a:r>
            <a:r>
              <a:rPr dirty="0" sz="2800" spc="-3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24.09.2023,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10h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São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Sebastião</a:t>
            </a:r>
            <a:endParaRPr sz="28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886460" y="1002284"/>
            <a:ext cx="8894445" cy="5150485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12700" marR="1487170">
              <a:lnSpc>
                <a:spcPct val="91800"/>
              </a:lnSpc>
              <a:spcBef>
                <a:spcPts val="380"/>
              </a:spcBef>
            </a:pP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46ª</a:t>
            </a:r>
            <a:r>
              <a:rPr dirty="0" sz="2800" spc="-4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01.10.2023,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18h30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Paróquia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Santa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Clara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47ª</a:t>
            </a:r>
            <a:r>
              <a:rPr dirty="0" sz="2800" spc="-4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01.10.2023,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18h30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Paróquia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Cristo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Rei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48ª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22.10.2023,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07h</a:t>
            </a:r>
            <a:r>
              <a:rPr dirty="0" sz="2800" spc="-3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Santa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Luzia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49ª</a:t>
            </a:r>
            <a:r>
              <a:rPr dirty="0" sz="2800" spc="-4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22.10.2023,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08h30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Paróquia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Santa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Luzia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(Comunidade</a:t>
            </a:r>
            <a:r>
              <a:rPr dirty="0" sz="2800" spc="-4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S.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José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Operário)</a:t>
            </a:r>
            <a:endParaRPr sz="2800">
              <a:latin typeface="Book Antiqua"/>
              <a:cs typeface="Book Antiqua"/>
            </a:endParaRPr>
          </a:p>
          <a:p>
            <a:pPr marL="12700" marR="547370">
              <a:lnSpc>
                <a:spcPts val="3070"/>
              </a:lnSpc>
              <a:spcBef>
                <a:spcPts val="60"/>
              </a:spcBef>
            </a:pP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50ª</a:t>
            </a:r>
            <a:r>
              <a:rPr dirty="0" sz="2800" spc="-4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22.10.2023,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18h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São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Pedro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Apóstolo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51ª</a:t>
            </a:r>
            <a:r>
              <a:rPr dirty="0" sz="2800" spc="-4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22.10.2023,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19h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Paróquia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Nossa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Senhora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da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2900"/>
              </a:lnSpc>
            </a:pP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Conceição</a:t>
            </a:r>
            <a:r>
              <a:rPr dirty="0" sz="2800" spc="-5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Aparecida</a:t>
            </a:r>
            <a:endParaRPr sz="2800">
              <a:latin typeface="Book Antiqua"/>
              <a:cs typeface="Book Antiqua"/>
            </a:endParaRPr>
          </a:p>
          <a:p>
            <a:pPr marL="12700" marR="191770">
              <a:lnSpc>
                <a:spcPts val="3070"/>
              </a:lnSpc>
              <a:spcBef>
                <a:spcPts val="200"/>
              </a:spcBef>
            </a:pP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52ª</a:t>
            </a:r>
            <a:r>
              <a:rPr dirty="0" sz="2800" spc="-4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29.10.2023,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09h</a:t>
            </a:r>
            <a:r>
              <a:rPr dirty="0" sz="2800" spc="-3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São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Leopoldo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Mandíc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(Comunidade</a:t>
            </a:r>
            <a:r>
              <a:rPr dirty="0" sz="2800" spc="-6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S.</a:t>
            </a:r>
            <a:r>
              <a:rPr dirty="0" sz="2800" spc="-4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Maximiliano</a:t>
            </a:r>
            <a:r>
              <a:rPr dirty="0" sz="2800" spc="-4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Kolbe)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2900"/>
              </a:lnSpc>
            </a:pP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53ª</a:t>
            </a:r>
            <a:r>
              <a:rPr dirty="0" sz="2800" spc="-4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29.10.2023,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09h30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Paróquia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Cristo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Redentor</a:t>
            </a:r>
            <a:endParaRPr sz="2800">
              <a:latin typeface="Book Antiqua"/>
              <a:cs typeface="Book Antiqua"/>
            </a:endParaRPr>
          </a:p>
          <a:p>
            <a:pPr marL="12700" marR="5080">
              <a:lnSpc>
                <a:spcPts val="3100"/>
              </a:lnSpc>
              <a:spcBef>
                <a:spcPts val="175"/>
              </a:spcBef>
            </a:pP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54ª</a:t>
            </a:r>
            <a:r>
              <a:rPr dirty="0" sz="2800" spc="-4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29.10.2023,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19h</a:t>
            </a:r>
            <a:r>
              <a:rPr dirty="0" sz="2800" spc="-3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Paróquia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Santo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Afonso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Maria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de 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Ligório</a:t>
            </a:r>
            <a:endParaRPr sz="28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886460" y="1002284"/>
            <a:ext cx="8865870" cy="515048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12700" marR="1179830">
              <a:lnSpc>
                <a:spcPts val="3100"/>
              </a:lnSpc>
              <a:spcBef>
                <a:spcPts val="425"/>
              </a:spcBef>
            </a:pP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55ª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2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05.11.2023,</a:t>
            </a:r>
            <a:r>
              <a:rPr dirty="0" sz="2800" spc="-2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18h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2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Área</a:t>
            </a:r>
            <a:r>
              <a:rPr dirty="0" sz="2800" spc="-2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Pastoral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São</a:t>
            </a:r>
            <a:r>
              <a:rPr dirty="0" sz="2800" spc="-2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José</a:t>
            </a:r>
            <a:r>
              <a:rPr dirty="0" sz="2800" spc="-2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de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Anchieta</a:t>
            </a:r>
            <a:r>
              <a:rPr dirty="0" sz="2800" spc="-5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(Santuário</a:t>
            </a:r>
            <a:r>
              <a:rPr dirty="0" sz="2800" spc="-3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São</a:t>
            </a:r>
            <a:r>
              <a:rPr dirty="0" sz="2800" spc="-3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Judas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Tadeu)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2865"/>
              </a:lnSpc>
            </a:pP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56ª</a:t>
            </a:r>
            <a:r>
              <a:rPr dirty="0" sz="2800" spc="-3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05.11.2023,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18h</a:t>
            </a:r>
            <a:r>
              <a:rPr dirty="0" sz="2800" spc="-3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Paróquia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Universitária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São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20" b="1">
                <a:solidFill>
                  <a:srgbClr val="00B050"/>
                </a:solidFill>
                <a:latin typeface="Book Antiqua"/>
                <a:cs typeface="Book Antiqua"/>
              </a:rPr>
              <a:t>João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3085"/>
              </a:lnSpc>
            </a:pP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Bosco</a:t>
            </a:r>
            <a:endParaRPr sz="2800">
              <a:latin typeface="Book Antiqua"/>
              <a:cs typeface="Book Antiqua"/>
            </a:endParaRPr>
          </a:p>
          <a:p>
            <a:pPr marL="12700" marR="5080">
              <a:lnSpc>
                <a:spcPts val="3070"/>
              </a:lnSpc>
              <a:spcBef>
                <a:spcPts val="215"/>
              </a:spcBef>
            </a:pP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57ª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12.11.2023,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18h30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São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João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Evangelista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58ª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12.11.2023,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19h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São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João</a:t>
            </a:r>
            <a:r>
              <a:rPr dirty="0" sz="2800" spc="-2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Bosco</a:t>
            </a:r>
            <a:endParaRPr sz="28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3100">
              <a:latin typeface="Book Antiqua"/>
              <a:cs typeface="Book Antiqua"/>
            </a:endParaRPr>
          </a:p>
          <a:p>
            <a:pPr marL="12700">
              <a:lnSpc>
                <a:spcPct val="100000"/>
              </a:lnSpc>
              <a:spcBef>
                <a:spcPts val="2090"/>
              </a:spcBef>
            </a:pPr>
            <a:r>
              <a:rPr dirty="0" sz="2800" b="1">
                <a:latin typeface="Book Antiqua"/>
                <a:cs typeface="Book Antiqua"/>
              </a:rPr>
              <a:t>DATAS</a:t>
            </a:r>
            <a:r>
              <a:rPr dirty="0" sz="2800" spc="-40" b="1">
                <a:latin typeface="Book Antiqua"/>
                <a:cs typeface="Book Antiqua"/>
              </a:rPr>
              <a:t> </a:t>
            </a:r>
            <a:r>
              <a:rPr dirty="0" sz="2800" spc="-10" b="1">
                <a:latin typeface="Book Antiqua"/>
                <a:cs typeface="Book Antiqua"/>
              </a:rPr>
              <a:t>DISPONÍVEIS:</a:t>
            </a:r>
            <a:endParaRPr sz="28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300">
              <a:latin typeface="Book Antiqua"/>
              <a:cs typeface="Book Antiqua"/>
            </a:endParaRPr>
          </a:p>
          <a:p>
            <a:pPr marL="514984" indent="-502284">
              <a:lnSpc>
                <a:spcPts val="3215"/>
              </a:lnSpc>
              <a:buAutoNum type="arabicPlain"/>
              <a:tabLst>
                <a:tab pos="514984" algn="l"/>
              </a:tabLst>
            </a:pPr>
            <a:r>
              <a:rPr dirty="0" sz="2800" b="1">
                <a:latin typeface="Book Antiqua"/>
                <a:cs typeface="Book Antiqua"/>
              </a:rPr>
              <a:t>30/09,</a:t>
            </a:r>
            <a:r>
              <a:rPr dirty="0" sz="2800" spc="-35" b="1">
                <a:latin typeface="Book Antiqua"/>
                <a:cs typeface="Book Antiqua"/>
              </a:rPr>
              <a:t> </a:t>
            </a:r>
            <a:r>
              <a:rPr dirty="0" sz="2800" b="1">
                <a:latin typeface="Book Antiqua"/>
                <a:cs typeface="Book Antiqua"/>
              </a:rPr>
              <a:t>sábado</a:t>
            </a:r>
            <a:r>
              <a:rPr dirty="0" sz="2800" spc="-35" b="1">
                <a:latin typeface="Book Antiqua"/>
                <a:cs typeface="Book Antiqua"/>
              </a:rPr>
              <a:t> </a:t>
            </a:r>
            <a:r>
              <a:rPr dirty="0" sz="2800" b="1">
                <a:latin typeface="Book Antiqua"/>
                <a:cs typeface="Book Antiqua"/>
              </a:rPr>
              <a:t>–</a:t>
            </a:r>
            <a:r>
              <a:rPr dirty="0" sz="2800" spc="-20" b="1">
                <a:latin typeface="Book Antiqua"/>
                <a:cs typeface="Book Antiqua"/>
              </a:rPr>
              <a:t> Noite</a:t>
            </a:r>
            <a:endParaRPr sz="2800">
              <a:latin typeface="Book Antiqua"/>
              <a:cs typeface="Book Antiqua"/>
            </a:endParaRPr>
          </a:p>
          <a:p>
            <a:pPr marL="514984" indent="-502284">
              <a:lnSpc>
                <a:spcPts val="3085"/>
              </a:lnSpc>
              <a:buAutoNum type="arabicPlain"/>
              <a:tabLst>
                <a:tab pos="514984" algn="l"/>
              </a:tabLst>
            </a:pPr>
            <a:r>
              <a:rPr dirty="0" sz="2800" b="1">
                <a:latin typeface="Book Antiqua"/>
                <a:cs typeface="Book Antiqua"/>
              </a:rPr>
              <a:t>21/10,</a:t>
            </a:r>
            <a:r>
              <a:rPr dirty="0" sz="2800" spc="-35" b="1">
                <a:latin typeface="Book Antiqua"/>
                <a:cs typeface="Book Antiqua"/>
              </a:rPr>
              <a:t> </a:t>
            </a:r>
            <a:r>
              <a:rPr dirty="0" sz="2800" b="1">
                <a:latin typeface="Book Antiqua"/>
                <a:cs typeface="Book Antiqua"/>
              </a:rPr>
              <a:t>sábado</a:t>
            </a:r>
            <a:r>
              <a:rPr dirty="0" sz="2800" spc="-35" b="1">
                <a:latin typeface="Book Antiqua"/>
                <a:cs typeface="Book Antiqua"/>
              </a:rPr>
              <a:t> </a:t>
            </a:r>
            <a:r>
              <a:rPr dirty="0" sz="2800" b="1">
                <a:latin typeface="Book Antiqua"/>
                <a:cs typeface="Book Antiqua"/>
              </a:rPr>
              <a:t>–</a:t>
            </a:r>
            <a:r>
              <a:rPr dirty="0" sz="2800" spc="-20" b="1">
                <a:latin typeface="Book Antiqua"/>
                <a:cs typeface="Book Antiqua"/>
              </a:rPr>
              <a:t> Noite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3229"/>
              </a:lnSpc>
            </a:pPr>
            <a:r>
              <a:rPr dirty="0" sz="2800" b="1">
                <a:latin typeface="Book Antiqua"/>
                <a:cs typeface="Book Antiqua"/>
              </a:rPr>
              <a:t>[4]</a:t>
            </a:r>
            <a:r>
              <a:rPr dirty="0" sz="2800" spc="-35" b="1">
                <a:latin typeface="Book Antiqua"/>
                <a:cs typeface="Book Antiqua"/>
              </a:rPr>
              <a:t> </a:t>
            </a:r>
            <a:r>
              <a:rPr dirty="0" sz="2800" b="1">
                <a:latin typeface="Book Antiqua"/>
                <a:cs typeface="Book Antiqua"/>
              </a:rPr>
              <a:t>29/10,</a:t>
            </a:r>
            <a:r>
              <a:rPr dirty="0" sz="2800" spc="-25" b="1">
                <a:latin typeface="Book Antiqua"/>
                <a:cs typeface="Book Antiqua"/>
              </a:rPr>
              <a:t> </a:t>
            </a:r>
            <a:r>
              <a:rPr dirty="0" sz="2800" b="1">
                <a:latin typeface="Book Antiqua"/>
                <a:cs typeface="Book Antiqua"/>
              </a:rPr>
              <a:t>domingo</a:t>
            </a:r>
            <a:r>
              <a:rPr dirty="0" sz="2800" spc="-30" b="1">
                <a:latin typeface="Book Antiqua"/>
                <a:cs typeface="Book Antiqua"/>
              </a:rPr>
              <a:t> </a:t>
            </a:r>
            <a:r>
              <a:rPr dirty="0" sz="2800" b="1">
                <a:latin typeface="Book Antiqua"/>
                <a:cs typeface="Book Antiqua"/>
              </a:rPr>
              <a:t>–</a:t>
            </a:r>
            <a:r>
              <a:rPr dirty="0" sz="2800" spc="-20" b="1">
                <a:latin typeface="Book Antiqua"/>
                <a:cs typeface="Book Antiqua"/>
              </a:rPr>
              <a:t> </a:t>
            </a:r>
            <a:r>
              <a:rPr dirty="0" sz="2800" spc="-10" b="1">
                <a:latin typeface="Book Antiqua"/>
                <a:cs typeface="Book Antiqua"/>
              </a:rPr>
              <a:t>Noite</a:t>
            </a:r>
            <a:endParaRPr sz="28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886460" y="1861820"/>
            <a:ext cx="8923655" cy="43370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07034" indent="-394335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407034" algn="l"/>
              </a:tabLst>
            </a:pPr>
            <a:r>
              <a:rPr dirty="0" sz="2800" b="1">
                <a:latin typeface="Arial"/>
                <a:cs typeface="Arial"/>
              </a:rPr>
              <a:t>OBJETIVO</a:t>
            </a:r>
            <a:r>
              <a:rPr dirty="0" sz="2800" spc="-70" b="1">
                <a:latin typeface="Arial"/>
                <a:cs typeface="Arial"/>
              </a:rPr>
              <a:t> </a:t>
            </a:r>
            <a:r>
              <a:rPr dirty="0" sz="2800" spc="-10" b="1">
                <a:latin typeface="Arial"/>
                <a:cs typeface="Arial"/>
              </a:rPr>
              <a:t>GERAL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AutoNum type="arabicPeriod"/>
            </a:pPr>
            <a:endParaRPr sz="2850">
              <a:latin typeface="Arial"/>
              <a:cs typeface="Arial"/>
            </a:endParaRPr>
          </a:p>
          <a:p>
            <a:pPr marL="12700" marR="5080" indent="450215">
              <a:lnSpc>
                <a:spcPts val="3220"/>
              </a:lnSpc>
              <a:tabLst>
                <a:tab pos="2140585" algn="l"/>
                <a:tab pos="2533015" algn="l"/>
                <a:tab pos="3795395" algn="l"/>
                <a:tab pos="5671820" algn="l"/>
                <a:tab pos="6262370" algn="l"/>
                <a:tab pos="8514080" algn="l"/>
              </a:tabLst>
            </a:pPr>
            <a:r>
              <a:rPr dirty="0" sz="2800" spc="-10">
                <a:latin typeface="Arial"/>
                <a:cs typeface="Arial"/>
              </a:rPr>
              <a:t>Implantar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0">
                <a:latin typeface="Arial"/>
                <a:cs typeface="Arial"/>
              </a:rPr>
              <a:t>a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cultura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vocacional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25">
                <a:latin typeface="Arial"/>
                <a:cs typeface="Arial"/>
              </a:rPr>
              <a:t>na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Arquidiocese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25">
                <a:latin typeface="Arial"/>
                <a:cs typeface="Arial"/>
              </a:rPr>
              <a:t>de </a:t>
            </a:r>
            <a:r>
              <a:rPr dirty="0" sz="2800">
                <a:latin typeface="Arial"/>
                <a:cs typeface="Arial"/>
              </a:rPr>
              <a:t>Campo</a:t>
            </a:r>
            <a:r>
              <a:rPr dirty="0" sz="2800" spc="-4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Grande.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100">
              <a:latin typeface="Arial"/>
              <a:cs typeface="Arial"/>
            </a:endParaRPr>
          </a:p>
          <a:p>
            <a:pPr marL="407034" indent="-394335">
              <a:lnSpc>
                <a:spcPct val="100000"/>
              </a:lnSpc>
              <a:spcBef>
                <a:spcPts val="2660"/>
              </a:spcBef>
              <a:buAutoNum type="arabicPeriod" startAt="2"/>
              <a:tabLst>
                <a:tab pos="407034" algn="l"/>
              </a:tabLst>
            </a:pPr>
            <a:r>
              <a:rPr dirty="0" sz="2800" b="1">
                <a:latin typeface="Arial"/>
                <a:cs typeface="Arial"/>
              </a:rPr>
              <a:t>OBJETIVO</a:t>
            </a:r>
            <a:r>
              <a:rPr dirty="0" sz="2800" spc="-65" b="1">
                <a:latin typeface="Arial"/>
                <a:cs typeface="Arial"/>
              </a:rPr>
              <a:t> </a:t>
            </a:r>
            <a:r>
              <a:rPr dirty="0" sz="2800" spc="-10" b="1">
                <a:latin typeface="Arial"/>
                <a:cs typeface="Arial"/>
              </a:rPr>
              <a:t>ESPECÍFICO</a:t>
            </a:r>
            <a:endParaRPr sz="2800">
              <a:latin typeface="Arial"/>
              <a:cs typeface="Arial"/>
            </a:endParaRPr>
          </a:p>
          <a:p>
            <a:pPr marL="12700" marR="5080" indent="450215">
              <a:lnSpc>
                <a:spcPct val="143600"/>
              </a:lnSpc>
              <a:spcBef>
                <a:spcPts val="1605"/>
              </a:spcBef>
              <a:tabLst>
                <a:tab pos="1416050" algn="l"/>
                <a:tab pos="2028825" algn="l"/>
                <a:tab pos="2497455" algn="l"/>
                <a:tab pos="2890520" algn="l"/>
                <a:tab pos="3827779" algn="l"/>
                <a:tab pos="4272280" algn="l"/>
                <a:tab pos="5060950" algn="l"/>
                <a:tab pos="5786120" algn="l"/>
                <a:tab pos="6595745" algn="l"/>
                <a:tab pos="6937375" algn="l"/>
                <a:tab pos="7528559" algn="l"/>
                <a:tab pos="7682865" algn="l"/>
                <a:tab pos="8708390" algn="l"/>
              </a:tabLst>
            </a:pPr>
            <a:r>
              <a:rPr dirty="0" sz="2800" spc="-10">
                <a:latin typeface="Arial"/>
                <a:cs typeface="Arial"/>
              </a:rPr>
              <a:t>Celebrando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0">
                <a:latin typeface="Arial"/>
                <a:cs typeface="Arial"/>
              </a:rPr>
              <a:t>o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terceiro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25">
                <a:latin typeface="Arial"/>
                <a:cs typeface="Arial"/>
              </a:rPr>
              <a:t>ano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vocacional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25">
                <a:latin typeface="Arial"/>
                <a:cs typeface="Arial"/>
              </a:rPr>
              <a:t>no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Brasil,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0">
                <a:latin typeface="Arial"/>
                <a:cs typeface="Arial"/>
              </a:rPr>
              <a:t>o </a:t>
            </a:r>
            <a:r>
              <a:rPr dirty="0" sz="2800" spc="-10">
                <a:latin typeface="Arial"/>
                <a:cs typeface="Arial"/>
              </a:rPr>
              <a:t>Serviço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25">
                <a:latin typeface="Arial"/>
                <a:cs typeface="Arial"/>
              </a:rPr>
              <a:t>de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Animação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Vocacional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25">
                <a:latin typeface="Arial"/>
                <a:cs typeface="Arial"/>
              </a:rPr>
              <a:t>tem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20">
                <a:latin typeface="Arial"/>
                <a:cs typeface="Arial"/>
              </a:rPr>
              <a:t>como</a:t>
            </a:r>
            <a:r>
              <a:rPr dirty="0" sz="2800">
                <a:latin typeface="Arial"/>
                <a:cs typeface="Arial"/>
              </a:rPr>
              <a:t>		</a:t>
            </a:r>
            <a:r>
              <a:rPr dirty="0" sz="2800" spc="-10">
                <a:latin typeface="Arial"/>
                <a:cs typeface="Arial"/>
              </a:rPr>
              <a:t>objetivo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886460" y="1002284"/>
            <a:ext cx="8675370" cy="51504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14984" indent="-502284">
              <a:lnSpc>
                <a:spcPts val="3229"/>
              </a:lnSpc>
              <a:spcBef>
                <a:spcPts val="105"/>
              </a:spcBef>
              <a:buAutoNum type="arabicPlain" startAt="5"/>
              <a:tabLst>
                <a:tab pos="514984" algn="l"/>
              </a:tabLst>
            </a:pPr>
            <a:r>
              <a:rPr dirty="0" sz="2800" b="1">
                <a:latin typeface="Book Antiqua"/>
                <a:cs typeface="Book Antiqua"/>
              </a:rPr>
              <a:t>04/11,</a:t>
            </a:r>
            <a:r>
              <a:rPr dirty="0" sz="2800" spc="-35" b="1">
                <a:latin typeface="Book Antiqua"/>
                <a:cs typeface="Book Antiqua"/>
              </a:rPr>
              <a:t> </a:t>
            </a:r>
            <a:r>
              <a:rPr dirty="0" sz="2800" b="1">
                <a:latin typeface="Book Antiqua"/>
                <a:cs typeface="Book Antiqua"/>
              </a:rPr>
              <a:t>sábado</a:t>
            </a:r>
            <a:r>
              <a:rPr dirty="0" sz="2800" spc="-30" b="1">
                <a:latin typeface="Book Antiqua"/>
                <a:cs typeface="Book Antiqua"/>
              </a:rPr>
              <a:t> </a:t>
            </a:r>
            <a:r>
              <a:rPr dirty="0" sz="2800" b="1">
                <a:latin typeface="Book Antiqua"/>
                <a:cs typeface="Book Antiqua"/>
              </a:rPr>
              <a:t>–</a:t>
            </a:r>
            <a:r>
              <a:rPr dirty="0" sz="2800" spc="-20" b="1">
                <a:latin typeface="Book Antiqua"/>
                <a:cs typeface="Book Antiqua"/>
              </a:rPr>
              <a:t> </a:t>
            </a:r>
            <a:r>
              <a:rPr dirty="0" sz="2800" spc="-10" b="1">
                <a:latin typeface="Book Antiqua"/>
                <a:cs typeface="Book Antiqua"/>
              </a:rPr>
              <a:t>Noite</a:t>
            </a:r>
            <a:endParaRPr sz="2800">
              <a:latin typeface="Book Antiqua"/>
              <a:cs typeface="Book Antiqua"/>
            </a:endParaRPr>
          </a:p>
          <a:p>
            <a:pPr marL="514984" indent="-502284">
              <a:lnSpc>
                <a:spcPts val="3085"/>
              </a:lnSpc>
              <a:buAutoNum type="arabicPlain" startAt="5"/>
              <a:tabLst>
                <a:tab pos="514984" algn="l"/>
              </a:tabLst>
            </a:pPr>
            <a:r>
              <a:rPr dirty="0" sz="2800" b="1">
                <a:latin typeface="Book Antiqua"/>
                <a:cs typeface="Book Antiqua"/>
              </a:rPr>
              <a:t>05/11,</a:t>
            </a:r>
            <a:r>
              <a:rPr dirty="0" sz="2800" spc="-30" b="1">
                <a:latin typeface="Book Antiqua"/>
                <a:cs typeface="Book Antiqua"/>
              </a:rPr>
              <a:t> </a:t>
            </a:r>
            <a:r>
              <a:rPr dirty="0" sz="2800" b="1">
                <a:latin typeface="Book Antiqua"/>
                <a:cs typeface="Book Antiqua"/>
              </a:rPr>
              <a:t>domingo</a:t>
            </a:r>
            <a:r>
              <a:rPr dirty="0" sz="2800" spc="-30" b="1">
                <a:latin typeface="Book Antiqua"/>
                <a:cs typeface="Book Antiqua"/>
              </a:rPr>
              <a:t> </a:t>
            </a:r>
            <a:r>
              <a:rPr dirty="0" sz="2800" b="1">
                <a:latin typeface="Book Antiqua"/>
                <a:cs typeface="Book Antiqua"/>
              </a:rPr>
              <a:t>–</a:t>
            </a:r>
            <a:r>
              <a:rPr dirty="0" sz="2800" spc="-25" b="1">
                <a:latin typeface="Book Antiqua"/>
                <a:cs typeface="Book Antiqua"/>
              </a:rPr>
              <a:t> </a:t>
            </a:r>
            <a:r>
              <a:rPr dirty="0" sz="2800" spc="-10" b="1">
                <a:latin typeface="Book Antiqua"/>
                <a:cs typeface="Book Antiqua"/>
              </a:rPr>
              <a:t>Manhã</a:t>
            </a:r>
            <a:endParaRPr sz="2800">
              <a:latin typeface="Book Antiqua"/>
              <a:cs typeface="Book Antiqua"/>
            </a:endParaRPr>
          </a:p>
          <a:p>
            <a:pPr marL="514984" indent="-502284">
              <a:lnSpc>
                <a:spcPts val="3070"/>
              </a:lnSpc>
              <a:buAutoNum type="arabicPlain" startAt="5"/>
              <a:tabLst>
                <a:tab pos="514984" algn="l"/>
              </a:tabLst>
            </a:pPr>
            <a:r>
              <a:rPr dirty="0" sz="2800" b="1">
                <a:latin typeface="Book Antiqua"/>
                <a:cs typeface="Book Antiqua"/>
              </a:rPr>
              <a:t>11/11,</a:t>
            </a:r>
            <a:r>
              <a:rPr dirty="0" sz="2800" spc="-35" b="1">
                <a:latin typeface="Book Antiqua"/>
                <a:cs typeface="Book Antiqua"/>
              </a:rPr>
              <a:t> </a:t>
            </a:r>
            <a:r>
              <a:rPr dirty="0" sz="2800" b="1">
                <a:latin typeface="Book Antiqua"/>
                <a:cs typeface="Book Antiqua"/>
              </a:rPr>
              <a:t>sábado</a:t>
            </a:r>
            <a:r>
              <a:rPr dirty="0" sz="2800" spc="-30" b="1">
                <a:latin typeface="Book Antiqua"/>
                <a:cs typeface="Book Antiqua"/>
              </a:rPr>
              <a:t> </a:t>
            </a:r>
            <a:r>
              <a:rPr dirty="0" sz="2800" b="1">
                <a:latin typeface="Book Antiqua"/>
                <a:cs typeface="Book Antiqua"/>
              </a:rPr>
              <a:t>–</a:t>
            </a:r>
            <a:r>
              <a:rPr dirty="0" sz="2800" spc="-20" b="1">
                <a:latin typeface="Book Antiqua"/>
                <a:cs typeface="Book Antiqua"/>
              </a:rPr>
              <a:t> </a:t>
            </a:r>
            <a:r>
              <a:rPr dirty="0" sz="2800" spc="-10" b="1">
                <a:latin typeface="Book Antiqua"/>
                <a:cs typeface="Book Antiqua"/>
              </a:rPr>
              <a:t>Noite</a:t>
            </a:r>
            <a:endParaRPr sz="2800">
              <a:latin typeface="Book Antiqua"/>
              <a:cs typeface="Book Antiqua"/>
            </a:endParaRPr>
          </a:p>
          <a:p>
            <a:pPr marL="514984" indent="-502284">
              <a:lnSpc>
                <a:spcPts val="3085"/>
              </a:lnSpc>
              <a:buAutoNum type="arabicPlain" startAt="5"/>
              <a:tabLst>
                <a:tab pos="514984" algn="l"/>
              </a:tabLst>
            </a:pPr>
            <a:r>
              <a:rPr dirty="0" sz="2800" b="1">
                <a:latin typeface="Book Antiqua"/>
                <a:cs typeface="Book Antiqua"/>
              </a:rPr>
              <a:t>12/11,</a:t>
            </a:r>
            <a:r>
              <a:rPr dirty="0" sz="2800" spc="-40" b="1">
                <a:latin typeface="Book Antiqua"/>
                <a:cs typeface="Book Antiqua"/>
              </a:rPr>
              <a:t> </a:t>
            </a:r>
            <a:r>
              <a:rPr dirty="0" sz="2800" b="1">
                <a:latin typeface="Book Antiqua"/>
                <a:cs typeface="Book Antiqua"/>
              </a:rPr>
              <a:t>domingo</a:t>
            </a:r>
            <a:r>
              <a:rPr dirty="0" sz="2800" spc="-30" b="1">
                <a:latin typeface="Book Antiqua"/>
                <a:cs typeface="Book Antiqua"/>
              </a:rPr>
              <a:t> </a:t>
            </a:r>
            <a:r>
              <a:rPr dirty="0" sz="2800" b="1">
                <a:latin typeface="Book Antiqua"/>
                <a:cs typeface="Book Antiqua"/>
              </a:rPr>
              <a:t>–</a:t>
            </a:r>
            <a:r>
              <a:rPr dirty="0" sz="2800" spc="-25" b="1">
                <a:latin typeface="Book Antiqua"/>
                <a:cs typeface="Book Antiqua"/>
              </a:rPr>
              <a:t> </a:t>
            </a:r>
            <a:r>
              <a:rPr dirty="0" sz="2800" spc="-10" b="1">
                <a:latin typeface="Book Antiqua"/>
                <a:cs typeface="Book Antiqua"/>
              </a:rPr>
              <a:t>Manhã</a:t>
            </a:r>
            <a:endParaRPr sz="2800">
              <a:latin typeface="Book Antiqua"/>
              <a:cs typeface="Book Antiqua"/>
            </a:endParaRPr>
          </a:p>
          <a:p>
            <a:pPr marL="514984" indent="-502284">
              <a:lnSpc>
                <a:spcPts val="3085"/>
              </a:lnSpc>
              <a:buAutoNum type="arabicPlain" startAt="5"/>
              <a:tabLst>
                <a:tab pos="514984" algn="l"/>
              </a:tabLst>
            </a:pPr>
            <a:r>
              <a:rPr dirty="0" sz="2800" b="1">
                <a:latin typeface="Book Antiqua"/>
                <a:cs typeface="Book Antiqua"/>
              </a:rPr>
              <a:t>18/11,</a:t>
            </a:r>
            <a:r>
              <a:rPr dirty="0" sz="2800" spc="-35" b="1">
                <a:latin typeface="Book Antiqua"/>
                <a:cs typeface="Book Antiqua"/>
              </a:rPr>
              <a:t> </a:t>
            </a:r>
            <a:r>
              <a:rPr dirty="0" sz="2800" b="1">
                <a:latin typeface="Book Antiqua"/>
                <a:cs typeface="Book Antiqua"/>
              </a:rPr>
              <a:t>sábado</a:t>
            </a:r>
            <a:r>
              <a:rPr dirty="0" sz="2800" spc="-30" b="1">
                <a:latin typeface="Book Antiqua"/>
                <a:cs typeface="Book Antiqua"/>
              </a:rPr>
              <a:t> </a:t>
            </a:r>
            <a:r>
              <a:rPr dirty="0" sz="2800" b="1">
                <a:latin typeface="Book Antiqua"/>
                <a:cs typeface="Book Antiqua"/>
              </a:rPr>
              <a:t>–</a:t>
            </a:r>
            <a:r>
              <a:rPr dirty="0" sz="2800" spc="-20" b="1">
                <a:latin typeface="Book Antiqua"/>
                <a:cs typeface="Book Antiqua"/>
              </a:rPr>
              <a:t> </a:t>
            </a:r>
            <a:r>
              <a:rPr dirty="0" sz="2800" spc="-10" b="1">
                <a:latin typeface="Book Antiqua"/>
                <a:cs typeface="Book Antiqua"/>
              </a:rPr>
              <a:t>Noite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3215"/>
              </a:lnSpc>
            </a:pPr>
            <a:r>
              <a:rPr dirty="0" sz="2800" b="1">
                <a:latin typeface="Book Antiqua"/>
                <a:cs typeface="Book Antiqua"/>
              </a:rPr>
              <a:t>26.11</a:t>
            </a:r>
            <a:r>
              <a:rPr dirty="0" sz="2800" spc="-50" b="1">
                <a:latin typeface="Book Antiqua"/>
                <a:cs typeface="Book Antiqua"/>
              </a:rPr>
              <a:t> </a:t>
            </a:r>
            <a:r>
              <a:rPr dirty="0" sz="2800" b="1">
                <a:latin typeface="Book Antiqua"/>
                <a:cs typeface="Book Antiqua"/>
              </a:rPr>
              <a:t>–</a:t>
            </a:r>
            <a:r>
              <a:rPr dirty="0" sz="2800" spc="-35" b="1">
                <a:latin typeface="Book Antiqua"/>
                <a:cs typeface="Book Antiqua"/>
              </a:rPr>
              <a:t> </a:t>
            </a:r>
            <a:r>
              <a:rPr dirty="0" sz="2800" b="1">
                <a:latin typeface="Book Antiqua"/>
                <a:cs typeface="Book Antiqua"/>
              </a:rPr>
              <a:t>ENCERRAMENTO</a:t>
            </a:r>
            <a:r>
              <a:rPr dirty="0" sz="2800" spc="-35" b="1">
                <a:latin typeface="Book Antiqua"/>
                <a:cs typeface="Book Antiqua"/>
              </a:rPr>
              <a:t> </a:t>
            </a:r>
            <a:r>
              <a:rPr dirty="0" sz="2800" b="1">
                <a:latin typeface="Book Antiqua"/>
                <a:cs typeface="Book Antiqua"/>
              </a:rPr>
              <a:t>DO</a:t>
            </a:r>
            <a:r>
              <a:rPr dirty="0" sz="2800" spc="-40" b="1">
                <a:latin typeface="Book Antiqua"/>
                <a:cs typeface="Book Antiqua"/>
              </a:rPr>
              <a:t> </a:t>
            </a:r>
            <a:r>
              <a:rPr dirty="0" sz="2800" b="1">
                <a:latin typeface="Book Antiqua"/>
                <a:cs typeface="Book Antiqua"/>
              </a:rPr>
              <a:t>ANO</a:t>
            </a:r>
            <a:r>
              <a:rPr dirty="0" sz="2800" spc="-35" b="1">
                <a:latin typeface="Book Antiqua"/>
                <a:cs typeface="Book Antiqua"/>
              </a:rPr>
              <a:t> </a:t>
            </a:r>
            <a:r>
              <a:rPr dirty="0" sz="2800" spc="-10" b="1">
                <a:latin typeface="Book Antiqua"/>
                <a:cs typeface="Book Antiqua"/>
              </a:rPr>
              <a:t>VOCACIONAL</a:t>
            </a:r>
            <a:endParaRPr sz="28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3100">
              <a:latin typeface="Book Antiqua"/>
              <a:cs typeface="Book Antiqua"/>
            </a:endParaRPr>
          </a:p>
          <a:p>
            <a:pPr marL="12700">
              <a:lnSpc>
                <a:spcPts val="3215"/>
              </a:lnSpc>
              <a:spcBef>
                <a:spcPts val="2145"/>
              </a:spcBef>
            </a:pPr>
            <a:r>
              <a:rPr dirty="0" u="sng" sz="280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Book Antiqua"/>
                <a:cs typeface="Book Antiqua"/>
              </a:rPr>
              <a:t>AINDA</a:t>
            </a:r>
            <a:r>
              <a:rPr dirty="0" u="sng" sz="2800" spc="-5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Book Antiqua"/>
                <a:cs typeface="Book Antiqua"/>
              </a:rPr>
              <a:t> </a:t>
            </a:r>
            <a:r>
              <a:rPr dirty="0" u="sng" sz="280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Book Antiqua"/>
                <a:cs typeface="Book Antiqua"/>
              </a:rPr>
              <a:t>NÃO</a:t>
            </a:r>
            <a:r>
              <a:rPr dirty="0" u="sng" sz="2800" spc="-3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Book Antiqua"/>
                <a:cs typeface="Book Antiqua"/>
              </a:rPr>
              <a:t> </a:t>
            </a:r>
            <a:r>
              <a:rPr dirty="0" u="sng" sz="2800" spc="-1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Book Antiqua"/>
                <a:cs typeface="Book Antiqua"/>
              </a:rPr>
              <a:t>VISITADAS:</a:t>
            </a:r>
            <a:endParaRPr sz="2800">
              <a:latin typeface="Book Antiqua"/>
              <a:cs typeface="Book Antiqua"/>
            </a:endParaRPr>
          </a:p>
          <a:p>
            <a:pPr marL="514984" indent="-502284">
              <a:lnSpc>
                <a:spcPts val="3085"/>
              </a:lnSpc>
              <a:buAutoNum type="arabicPlain"/>
              <a:tabLst>
                <a:tab pos="514984" algn="l"/>
              </a:tabLst>
            </a:pPr>
            <a:r>
              <a:rPr dirty="0" sz="2800" b="1">
                <a:solidFill>
                  <a:srgbClr val="FF0000"/>
                </a:solidFill>
                <a:latin typeface="Book Antiqua"/>
                <a:cs typeface="Book Antiqua"/>
              </a:rPr>
              <a:t>Paróquia</a:t>
            </a:r>
            <a:r>
              <a:rPr dirty="0" sz="2800" spc="-50" b="1">
                <a:solidFill>
                  <a:srgbClr val="FF000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FF0000"/>
                </a:solidFill>
                <a:latin typeface="Book Antiqua"/>
                <a:cs typeface="Book Antiqua"/>
              </a:rPr>
              <a:t>Nossa</a:t>
            </a:r>
            <a:r>
              <a:rPr dirty="0" sz="2800" spc="-35" b="1">
                <a:solidFill>
                  <a:srgbClr val="FF000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FF0000"/>
                </a:solidFill>
                <a:latin typeface="Book Antiqua"/>
                <a:cs typeface="Book Antiqua"/>
              </a:rPr>
              <a:t>Senhora</a:t>
            </a:r>
            <a:r>
              <a:rPr dirty="0" sz="2800" spc="-40" b="1">
                <a:solidFill>
                  <a:srgbClr val="FF000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FF0000"/>
                </a:solidFill>
                <a:latin typeface="Book Antiqua"/>
                <a:cs typeface="Book Antiqua"/>
              </a:rPr>
              <a:t>de</a:t>
            </a:r>
            <a:r>
              <a:rPr dirty="0" sz="2800" spc="-35" b="1">
                <a:solidFill>
                  <a:srgbClr val="FF000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Book Antiqua"/>
                <a:cs typeface="Book Antiqua"/>
              </a:rPr>
              <a:t>Fátima</a:t>
            </a:r>
            <a:endParaRPr sz="2800">
              <a:latin typeface="Book Antiqua"/>
              <a:cs typeface="Book Antiqua"/>
            </a:endParaRPr>
          </a:p>
          <a:p>
            <a:pPr marL="514984" indent="-502284">
              <a:lnSpc>
                <a:spcPts val="3085"/>
              </a:lnSpc>
              <a:buAutoNum type="arabicPlain"/>
              <a:tabLst>
                <a:tab pos="514984" algn="l"/>
              </a:tabLst>
            </a:pPr>
            <a:r>
              <a:rPr dirty="0" sz="2800" b="1">
                <a:solidFill>
                  <a:srgbClr val="FF0000"/>
                </a:solidFill>
                <a:latin typeface="Book Antiqua"/>
                <a:cs typeface="Book Antiqua"/>
              </a:rPr>
              <a:t>Paróquia</a:t>
            </a:r>
            <a:r>
              <a:rPr dirty="0" sz="2800" spc="-60" b="1">
                <a:solidFill>
                  <a:srgbClr val="FF000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FF0000"/>
                </a:solidFill>
                <a:latin typeface="Book Antiqua"/>
                <a:cs typeface="Book Antiqua"/>
              </a:rPr>
              <a:t>Divino</a:t>
            </a:r>
            <a:r>
              <a:rPr dirty="0" sz="2800" spc="-45" b="1">
                <a:solidFill>
                  <a:srgbClr val="FF000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Book Antiqua"/>
                <a:cs typeface="Book Antiqua"/>
              </a:rPr>
              <a:t>Paráclito</a:t>
            </a:r>
            <a:endParaRPr sz="2800">
              <a:latin typeface="Book Antiqua"/>
              <a:cs typeface="Book Antiqua"/>
            </a:endParaRPr>
          </a:p>
          <a:p>
            <a:pPr marL="514984" indent="-502284">
              <a:lnSpc>
                <a:spcPts val="3085"/>
              </a:lnSpc>
              <a:buAutoNum type="arabicPlain"/>
              <a:tabLst>
                <a:tab pos="514984" algn="l"/>
              </a:tabLst>
            </a:pPr>
            <a:r>
              <a:rPr dirty="0" sz="2800" spc="-10" b="1">
                <a:solidFill>
                  <a:srgbClr val="FF0000"/>
                </a:solidFill>
                <a:latin typeface="Book Antiqua"/>
                <a:cs typeface="Book Antiqua"/>
              </a:rPr>
              <a:t>Quase-</a:t>
            </a:r>
            <a:r>
              <a:rPr dirty="0" sz="2800" b="1">
                <a:solidFill>
                  <a:srgbClr val="FF0000"/>
                </a:solidFill>
                <a:latin typeface="Book Antiqua"/>
                <a:cs typeface="Book Antiqua"/>
              </a:rPr>
              <a:t>Paróquia</a:t>
            </a:r>
            <a:r>
              <a:rPr dirty="0" sz="2800" spc="-45" b="1">
                <a:solidFill>
                  <a:srgbClr val="FF000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FF0000"/>
                </a:solidFill>
                <a:latin typeface="Book Antiqua"/>
                <a:cs typeface="Book Antiqua"/>
              </a:rPr>
              <a:t>Santo</a:t>
            </a:r>
            <a:r>
              <a:rPr dirty="0" sz="2800" spc="-35" b="1">
                <a:solidFill>
                  <a:srgbClr val="FF000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Book Antiqua"/>
                <a:cs typeface="Book Antiqua"/>
              </a:rPr>
              <a:t>Expedito</a:t>
            </a:r>
            <a:endParaRPr sz="2800">
              <a:latin typeface="Book Antiqua"/>
              <a:cs typeface="Book Antiqua"/>
            </a:endParaRPr>
          </a:p>
          <a:p>
            <a:pPr marL="514984" indent="-502284">
              <a:lnSpc>
                <a:spcPts val="3229"/>
              </a:lnSpc>
              <a:buAutoNum type="arabicPlain"/>
              <a:tabLst>
                <a:tab pos="514984" algn="l"/>
              </a:tabLst>
            </a:pPr>
            <a:r>
              <a:rPr dirty="0" sz="2800" b="1">
                <a:solidFill>
                  <a:srgbClr val="FF0000"/>
                </a:solidFill>
                <a:latin typeface="Book Antiqua"/>
                <a:cs typeface="Book Antiqua"/>
              </a:rPr>
              <a:t>Paróquia</a:t>
            </a:r>
            <a:r>
              <a:rPr dirty="0" sz="2800" spc="-55" b="1">
                <a:solidFill>
                  <a:srgbClr val="FF000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FF0000"/>
                </a:solidFill>
                <a:latin typeface="Book Antiqua"/>
                <a:cs typeface="Book Antiqua"/>
              </a:rPr>
              <a:t>Cristo</a:t>
            </a:r>
            <a:r>
              <a:rPr dirty="0" sz="2800" spc="-45" b="1">
                <a:solidFill>
                  <a:srgbClr val="FF0000"/>
                </a:solidFill>
                <a:latin typeface="Book Antiqua"/>
                <a:cs typeface="Book Antiqua"/>
              </a:rPr>
              <a:t> </a:t>
            </a:r>
            <a:r>
              <a:rPr dirty="0" sz="2800" spc="-25" b="1">
                <a:solidFill>
                  <a:srgbClr val="FF0000"/>
                </a:solidFill>
                <a:latin typeface="Book Antiqua"/>
                <a:cs typeface="Book Antiqua"/>
              </a:rPr>
              <a:t>Rei</a:t>
            </a:r>
            <a:endParaRPr sz="28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886460" y="1002284"/>
            <a:ext cx="8921750" cy="51504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2800" b="1">
                <a:latin typeface="Book Antiqua"/>
                <a:cs typeface="Book Antiqua"/>
              </a:rPr>
              <a:t>APOSTOLADO</a:t>
            </a:r>
            <a:r>
              <a:rPr dirty="0" sz="2800" spc="-95" b="1">
                <a:latin typeface="Book Antiqua"/>
                <a:cs typeface="Book Antiqua"/>
              </a:rPr>
              <a:t> </a:t>
            </a:r>
            <a:r>
              <a:rPr dirty="0" sz="2800" b="1">
                <a:latin typeface="Book Antiqua"/>
                <a:cs typeface="Book Antiqua"/>
              </a:rPr>
              <a:t>VOCACIONAL</a:t>
            </a:r>
            <a:r>
              <a:rPr dirty="0" sz="2800" spc="-85" b="1">
                <a:latin typeface="Book Antiqua"/>
                <a:cs typeface="Book Antiqua"/>
              </a:rPr>
              <a:t> </a:t>
            </a:r>
            <a:r>
              <a:rPr dirty="0" sz="2800" spc="-20" b="1">
                <a:latin typeface="Book Antiqua"/>
                <a:cs typeface="Book Antiqua"/>
              </a:rPr>
              <a:t>2023</a:t>
            </a:r>
            <a:endParaRPr sz="28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50">
              <a:latin typeface="Book Antiqua"/>
              <a:cs typeface="Book Antiqua"/>
            </a:endParaRPr>
          </a:p>
          <a:p>
            <a:pPr marL="12700" marR="6985">
              <a:lnSpc>
                <a:spcPct val="91700"/>
              </a:lnSpc>
              <a:tabLst>
                <a:tab pos="575945" algn="l"/>
                <a:tab pos="906780" algn="l"/>
                <a:tab pos="2008505" algn="l"/>
                <a:tab pos="2793365" algn="l"/>
                <a:tab pos="3183255" algn="l"/>
                <a:tab pos="4857750" algn="l"/>
                <a:tab pos="5978525" algn="l"/>
                <a:tab pos="6862445" algn="l"/>
                <a:tab pos="7470140" algn="l"/>
                <a:tab pos="8728075" algn="l"/>
              </a:tabLst>
            </a:pP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1º</a:t>
            </a:r>
            <a:r>
              <a:rPr dirty="0" sz="2800" spc="-4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-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25.03,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14h</a:t>
            </a:r>
            <a:r>
              <a:rPr dirty="0" sz="2800" spc="-3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Santo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Agostinho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de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70C0"/>
                </a:solidFill>
                <a:latin typeface="Book Antiqua"/>
                <a:cs typeface="Book Antiqua"/>
              </a:rPr>
              <a:t>Hipona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2º</a:t>
            </a:r>
            <a:r>
              <a:rPr dirty="0" sz="2800" spc="-3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-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25.03,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15h30</a:t>
            </a:r>
            <a:r>
              <a:rPr dirty="0" sz="2800" spc="-3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Sagrado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Coação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de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70C0"/>
                </a:solidFill>
                <a:latin typeface="Book Antiqua"/>
                <a:cs typeface="Book Antiqua"/>
              </a:rPr>
              <a:t>Jesus</a:t>
            </a:r>
            <a:r>
              <a:rPr dirty="0" sz="2800" spc="70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3º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	</a:t>
            </a:r>
            <a:r>
              <a:rPr dirty="0" sz="2800" spc="-50" b="1">
                <a:solidFill>
                  <a:srgbClr val="0070C0"/>
                </a:solidFill>
                <a:latin typeface="Book Antiqua"/>
                <a:cs typeface="Book Antiqua"/>
              </a:rPr>
              <a:t>-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	</a:t>
            </a:r>
            <a:r>
              <a:rPr dirty="0" sz="2800" spc="-10" b="1">
                <a:solidFill>
                  <a:srgbClr val="0070C0"/>
                </a:solidFill>
                <a:latin typeface="Book Antiqua"/>
                <a:cs typeface="Book Antiqua"/>
              </a:rPr>
              <a:t>26.03,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	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09h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	</a:t>
            </a:r>
            <a:r>
              <a:rPr dirty="0" sz="2800" spc="-50" b="1">
                <a:solidFill>
                  <a:srgbClr val="0070C0"/>
                </a:solidFill>
                <a:latin typeface="Book Antiqua"/>
                <a:cs typeface="Book Antiqua"/>
              </a:rPr>
              <a:t>–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	</a:t>
            </a:r>
            <a:r>
              <a:rPr dirty="0" sz="2800" spc="-10" b="1">
                <a:solidFill>
                  <a:srgbClr val="0070C0"/>
                </a:solidFill>
                <a:latin typeface="Book Antiqua"/>
                <a:cs typeface="Book Antiqua"/>
              </a:rPr>
              <a:t>Paróquia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	</a:t>
            </a:r>
            <a:r>
              <a:rPr dirty="0" sz="2800" spc="-10" b="1">
                <a:solidFill>
                  <a:srgbClr val="0070C0"/>
                </a:solidFill>
                <a:latin typeface="Book Antiqua"/>
                <a:cs typeface="Book Antiqua"/>
              </a:rPr>
              <a:t>Santa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	</a:t>
            </a:r>
            <a:r>
              <a:rPr dirty="0" sz="2800" spc="-20" b="1">
                <a:solidFill>
                  <a:srgbClr val="0070C0"/>
                </a:solidFill>
                <a:latin typeface="Book Antiqua"/>
                <a:cs typeface="Book Antiqua"/>
              </a:rPr>
              <a:t>Rita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	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de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	</a:t>
            </a:r>
            <a:r>
              <a:rPr dirty="0" sz="2800" spc="-10" b="1">
                <a:solidFill>
                  <a:srgbClr val="0070C0"/>
                </a:solidFill>
                <a:latin typeface="Book Antiqua"/>
                <a:cs typeface="Book Antiqua"/>
              </a:rPr>
              <a:t>Cássia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	</a:t>
            </a:r>
            <a:r>
              <a:rPr dirty="0" sz="2800" spc="-50" b="1">
                <a:solidFill>
                  <a:srgbClr val="0070C0"/>
                </a:solidFill>
                <a:latin typeface="Book Antiqua"/>
                <a:cs typeface="Book Antiqua"/>
              </a:rPr>
              <a:t>–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Jaraguari</a:t>
            </a:r>
            <a:r>
              <a:rPr dirty="0" sz="2800" spc="-4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MS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2940"/>
              </a:lnSpc>
            </a:pP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4º</a:t>
            </a:r>
            <a:r>
              <a:rPr dirty="0" sz="2800" spc="-3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-</a:t>
            </a:r>
            <a:r>
              <a:rPr dirty="0" sz="2800" spc="-2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16.04,</a:t>
            </a:r>
            <a:r>
              <a:rPr dirty="0" sz="2800" spc="-2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18h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–</a:t>
            </a:r>
            <a:r>
              <a:rPr dirty="0" sz="2800" spc="-2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Paróquia</a:t>
            </a:r>
            <a:r>
              <a:rPr dirty="0" sz="2800" spc="-2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São</a:t>
            </a:r>
            <a:r>
              <a:rPr dirty="0" sz="2800" spc="-20" b="1">
                <a:solidFill>
                  <a:srgbClr val="0070C0"/>
                </a:solidFill>
                <a:latin typeface="Book Antiqua"/>
                <a:cs typeface="Book Antiqua"/>
              </a:rPr>
              <a:t> José</a:t>
            </a:r>
            <a:endParaRPr sz="2800">
              <a:latin typeface="Book Antiqua"/>
              <a:cs typeface="Book Antiqua"/>
            </a:endParaRPr>
          </a:p>
          <a:p>
            <a:pPr marL="12700" marR="201930">
              <a:lnSpc>
                <a:spcPts val="3070"/>
              </a:lnSpc>
              <a:spcBef>
                <a:spcPts val="210"/>
              </a:spcBef>
            </a:pP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5º</a:t>
            </a:r>
            <a:r>
              <a:rPr dirty="0" sz="2800" spc="-3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-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22.04,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15h</a:t>
            </a:r>
            <a:r>
              <a:rPr dirty="0" sz="2800" spc="-3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Coração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Eucarístico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de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70C0"/>
                </a:solidFill>
                <a:latin typeface="Book Antiqua"/>
                <a:cs typeface="Book Antiqua"/>
              </a:rPr>
              <a:t>Jesus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6º</a:t>
            </a:r>
            <a:r>
              <a:rPr dirty="0" sz="2800" spc="-3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-</a:t>
            </a:r>
            <a:r>
              <a:rPr dirty="0" sz="2800" spc="-2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29.04,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08h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Paróquia</a:t>
            </a:r>
            <a:r>
              <a:rPr dirty="0" sz="2800" spc="-2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Santa</a:t>
            </a:r>
            <a:r>
              <a:rPr dirty="0" sz="2800" spc="-2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70C0"/>
                </a:solidFill>
                <a:latin typeface="Book Antiqua"/>
                <a:cs typeface="Book Antiqua"/>
              </a:rPr>
              <a:t>Clara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2890"/>
              </a:lnSpc>
            </a:pP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7º</a:t>
            </a:r>
            <a:r>
              <a:rPr dirty="0" sz="2800" spc="-3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-</a:t>
            </a:r>
            <a:r>
              <a:rPr dirty="0" sz="2800" spc="-2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06.05,</a:t>
            </a:r>
            <a:r>
              <a:rPr dirty="0" sz="2800" spc="-2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08h</a:t>
            </a:r>
            <a:r>
              <a:rPr dirty="0" sz="2800" spc="-3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–</a:t>
            </a:r>
            <a:r>
              <a:rPr dirty="0" sz="2800" spc="-2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Paróquia</a:t>
            </a:r>
            <a:r>
              <a:rPr dirty="0" sz="2800" spc="-2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Santa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Rita</a:t>
            </a:r>
            <a:r>
              <a:rPr dirty="0" sz="2800" spc="-2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de</a:t>
            </a:r>
            <a:r>
              <a:rPr dirty="0" sz="2800" spc="-2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70C0"/>
                </a:solidFill>
                <a:latin typeface="Book Antiqua"/>
                <a:cs typeface="Book Antiqua"/>
              </a:rPr>
              <a:t>Cássia</a:t>
            </a:r>
            <a:endParaRPr sz="2800">
              <a:latin typeface="Book Antiqua"/>
              <a:cs typeface="Book Antiqua"/>
            </a:endParaRPr>
          </a:p>
          <a:p>
            <a:pPr algn="just" marL="12700" marR="5080">
              <a:lnSpc>
                <a:spcPct val="91800"/>
              </a:lnSpc>
              <a:spcBef>
                <a:spcPts val="145"/>
              </a:spcBef>
            </a:pP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8º</a:t>
            </a:r>
            <a:r>
              <a:rPr dirty="0" sz="2800" spc="-4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-</a:t>
            </a:r>
            <a:r>
              <a:rPr dirty="0" sz="2800" spc="-3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06.05,</a:t>
            </a:r>
            <a:r>
              <a:rPr dirty="0" sz="2800" spc="-4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16h30</a:t>
            </a:r>
            <a:r>
              <a:rPr dirty="0" sz="2800" spc="-4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–</a:t>
            </a:r>
            <a:r>
              <a:rPr dirty="0" sz="2800" spc="-3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Paróquia</a:t>
            </a:r>
            <a:r>
              <a:rPr dirty="0" sz="2800" spc="-4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Nossa</a:t>
            </a:r>
            <a:r>
              <a:rPr dirty="0" sz="2800" spc="-3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Senhora</a:t>
            </a:r>
            <a:r>
              <a:rPr dirty="0" sz="2800" spc="-3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70C0"/>
                </a:solidFill>
                <a:latin typeface="Book Antiqua"/>
                <a:cs typeface="Book Antiqua"/>
              </a:rPr>
              <a:t>Auxiliadora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9º</a:t>
            </a:r>
            <a:r>
              <a:rPr dirty="0" sz="2800" spc="-6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-</a:t>
            </a:r>
            <a:r>
              <a:rPr dirty="0" sz="2800" spc="-5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06.05,</a:t>
            </a:r>
            <a:r>
              <a:rPr dirty="0" sz="2800" spc="-4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19h</a:t>
            </a:r>
            <a:r>
              <a:rPr dirty="0" sz="2800" spc="-5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–</a:t>
            </a:r>
            <a:r>
              <a:rPr dirty="0" sz="2800" spc="-4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Paróquia</a:t>
            </a:r>
            <a:r>
              <a:rPr dirty="0" sz="2800" spc="-4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Nossa</a:t>
            </a:r>
            <a:r>
              <a:rPr dirty="0" sz="2800" spc="-4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Senhora</a:t>
            </a:r>
            <a:r>
              <a:rPr dirty="0" sz="2800" spc="-4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Aparecida</a:t>
            </a:r>
            <a:r>
              <a:rPr dirty="0" sz="2800" spc="-4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das </a:t>
            </a:r>
            <a:r>
              <a:rPr dirty="0" sz="2800" spc="-10" b="1">
                <a:solidFill>
                  <a:srgbClr val="0070C0"/>
                </a:solidFill>
                <a:latin typeface="Book Antiqua"/>
                <a:cs typeface="Book Antiqua"/>
              </a:rPr>
              <a:t>Moreninhas</a:t>
            </a:r>
            <a:endParaRPr sz="28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886460" y="1002284"/>
            <a:ext cx="8923020" cy="515048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12700" marR="123189">
              <a:lnSpc>
                <a:spcPts val="3100"/>
              </a:lnSpc>
              <a:spcBef>
                <a:spcPts val="425"/>
              </a:spcBef>
            </a:pP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10º</a:t>
            </a:r>
            <a:r>
              <a:rPr dirty="0" sz="2800" spc="-4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-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20.05,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15h30</a:t>
            </a:r>
            <a:r>
              <a:rPr dirty="0" sz="2800" spc="-3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Sagrado</a:t>
            </a:r>
            <a:r>
              <a:rPr dirty="0" sz="2800" spc="-3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Coração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de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70C0"/>
                </a:solidFill>
                <a:latin typeface="Book Antiqua"/>
                <a:cs typeface="Book Antiqua"/>
              </a:rPr>
              <a:t>Jesus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11º</a:t>
            </a:r>
            <a:r>
              <a:rPr dirty="0" sz="2800" spc="-4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-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10.05,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16h</a:t>
            </a:r>
            <a:r>
              <a:rPr dirty="0" sz="2800" spc="-3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–</a:t>
            </a:r>
            <a:r>
              <a:rPr dirty="0" sz="2800" spc="-2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São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Martinho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de</a:t>
            </a:r>
            <a:r>
              <a:rPr dirty="0" sz="2800" spc="-20" b="1">
                <a:solidFill>
                  <a:srgbClr val="0070C0"/>
                </a:solidFill>
                <a:latin typeface="Book Antiqua"/>
                <a:cs typeface="Book Antiqua"/>
              </a:rPr>
              <a:t> Lima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2865"/>
              </a:lnSpc>
            </a:pP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12º</a:t>
            </a:r>
            <a:r>
              <a:rPr dirty="0" sz="2800" spc="-1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-</a:t>
            </a:r>
            <a:r>
              <a:rPr dirty="0" sz="2800" spc="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28.05,</a:t>
            </a:r>
            <a:r>
              <a:rPr dirty="0" sz="2800" spc="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09h – Santuário</a:t>
            </a:r>
            <a:r>
              <a:rPr dirty="0" sz="2800" spc="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Paróquia</a:t>
            </a:r>
            <a:r>
              <a:rPr dirty="0" sz="2800" spc="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Nossa</a:t>
            </a:r>
            <a:r>
              <a:rPr dirty="0" sz="2800" spc="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Senhora</a:t>
            </a:r>
            <a:r>
              <a:rPr dirty="0" sz="2800" spc="1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da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3085"/>
              </a:lnSpc>
            </a:pP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Conceição</a:t>
            </a:r>
            <a:r>
              <a:rPr dirty="0" sz="2800" spc="-5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Aparecida</a:t>
            </a:r>
            <a:r>
              <a:rPr dirty="0" sz="2800" spc="-4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–</a:t>
            </a:r>
            <a:r>
              <a:rPr dirty="0" sz="2800" spc="-4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Bandeirantes</a:t>
            </a:r>
            <a:r>
              <a:rPr dirty="0" sz="2800" spc="-4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–</a:t>
            </a:r>
            <a:r>
              <a:rPr dirty="0" sz="2800" spc="-4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MS</a:t>
            </a:r>
            <a:endParaRPr sz="2800">
              <a:latin typeface="Book Antiqua"/>
              <a:cs typeface="Book Antiqua"/>
            </a:endParaRPr>
          </a:p>
          <a:p>
            <a:pPr marL="12700" marR="656590">
              <a:lnSpc>
                <a:spcPts val="3070"/>
              </a:lnSpc>
              <a:spcBef>
                <a:spcPts val="215"/>
              </a:spcBef>
            </a:pP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13º</a:t>
            </a:r>
            <a:r>
              <a:rPr dirty="0" sz="2800" spc="-3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-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03.06,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8h</a:t>
            </a:r>
            <a:r>
              <a:rPr dirty="0" sz="2800" spc="-3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Sagrado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Coração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de</a:t>
            </a:r>
            <a:r>
              <a:rPr dirty="0" sz="2800" spc="-2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70C0"/>
                </a:solidFill>
                <a:latin typeface="Book Antiqua"/>
                <a:cs typeface="Book Antiqua"/>
              </a:rPr>
              <a:t>Jesus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14º</a:t>
            </a:r>
            <a:r>
              <a:rPr dirty="0" sz="2800" spc="-4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-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05.08,</a:t>
            </a:r>
            <a:r>
              <a:rPr dirty="0" sz="2800" spc="-2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14h</a:t>
            </a:r>
            <a:r>
              <a:rPr dirty="0" sz="2800" spc="-3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–</a:t>
            </a:r>
            <a:r>
              <a:rPr dirty="0" sz="2800" spc="-2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Santa</a:t>
            </a:r>
            <a:r>
              <a:rPr dirty="0" sz="2800" spc="-2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70C0"/>
                </a:solidFill>
                <a:latin typeface="Book Antiqua"/>
                <a:cs typeface="Book Antiqua"/>
              </a:rPr>
              <a:t>Luzia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2890"/>
              </a:lnSpc>
            </a:pP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15º</a:t>
            </a:r>
            <a:r>
              <a:rPr dirty="0" sz="2800" spc="-3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-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19.08,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10h</a:t>
            </a:r>
            <a:r>
              <a:rPr dirty="0" sz="2800" spc="-3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Sagrado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Coração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de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70C0"/>
                </a:solidFill>
                <a:latin typeface="Book Antiqua"/>
                <a:cs typeface="Book Antiqua"/>
              </a:rPr>
              <a:t>Jesus</a:t>
            </a:r>
            <a:endParaRPr sz="2800">
              <a:latin typeface="Book Antiqua"/>
              <a:cs typeface="Book Antiqua"/>
            </a:endParaRPr>
          </a:p>
          <a:p>
            <a:pPr marL="12700" marR="5080">
              <a:lnSpc>
                <a:spcPts val="3070"/>
              </a:lnSpc>
              <a:spcBef>
                <a:spcPts val="210"/>
              </a:spcBef>
            </a:pP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16º</a:t>
            </a:r>
            <a:r>
              <a:rPr dirty="0" sz="2800" spc="-3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-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19.08,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15h</a:t>
            </a:r>
            <a:r>
              <a:rPr dirty="0" sz="2800" spc="-3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Sagrado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Coração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de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70C0"/>
                </a:solidFill>
                <a:latin typeface="Book Antiqua"/>
                <a:cs typeface="Book Antiqua"/>
              </a:rPr>
              <a:t>Jesus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17º</a:t>
            </a:r>
            <a:r>
              <a:rPr dirty="0" sz="2800" spc="-6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-</a:t>
            </a:r>
            <a:r>
              <a:rPr dirty="0" sz="2800" spc="-6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26.08,</a:t>
            </a:r>
            <a:r>
              <a:rPr dirty="0" sz="2800" spc="-6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16h</a:t>
            </a:r>
            <a:r>
              <a:rPr dirty="0" sz="2800" spc="-6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–</a:t>
            </a:r>
            <a:r>
              <a:rPr dirty="0" sz="2800" spc="-6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Paróquia</a:t>
            </a:r>
            <a:r>
              <a:rPr dirty="0" sz="2800" spc="-6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Nossa</a:t>
            </a:r>
            <a:r>
              <a:rPr dirty="0" sz="2800" spc="-6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Senhora</a:t>
            </a:r>
            <a:r>
              <a:rPr dirty="0" sz="2800" spc="-6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da</a:t>
            </a:r>
            <a:r>
              <a:rPr dirty="0" sz="2800" spc="-5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70C0"/>
                </a:solidFill>
                <a:latin typeface="Book Antiqua"/>
                <a:cs typeface="Book Antiqua"/>
              </a:rPr>
              <a:t>Conceição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Aparecida</a:t>
            </a:r>
            <a:r>
              <a:rPr dirty="0" sz="2800" spc="-4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(Vila</a:t>
            </a:r>
            <a:r>
              <a:rPr dirty="0" sz="2800" spc="-4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70C0"/>
                </a:solidFill>
                <a:latin typeface="Book Antiqua"/>
                <a:cs typeface="Book Antiqua"/>
              </a:rPr>
              <a:t>Planalto)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2900"/>
              </a:lnSpc>
            </a:pP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18º</a:t>
            </a:r>
            <a:r>
              <a:rPr dirty="0" sz="2800" spc="-3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-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26.08,</a:t>
            </a:r>
            <a:r>
              <a:rPr dirty="0" sz="2800" spc="-2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19h30</a:t>
            </a:r>
            <a:r>
              <a:rPr dirty="0" sz="2800" spc="-3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–</a:t>
            </a:r>
            <a:r>
              <a:rPr dirty="0" sz="2800" spc="-2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Maria</a:t>
            </a:r>
            <a:r>
              <a:rPr dirty="0" sz="2800" spc="-2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Mãe</a:t>
            </a:r>
            <a:r>
              <a:rPr dirty="0" sz="2800" spc="-25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70C0"/>
                </a:solidFill>
                <a:latin typeface="Book Antiqua"/>
                <a:cs typeface="Book Antiqua"/>
              </a:rPr>
              <a:t>da</a:t>
            </a:r>
            <a:r>
              <a:rPr dirty="0" sz="2800" spc="-20" b="1">
                <a:solidFill>
                  <a:srgbClr val="0070C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70C0"/>
                </a:solidFill>
                <a:latin typeface="Book Antiqua"/>
                <a:cs typeface="Book Antiqua"/>
              </a:rPr>
              <a:t>Igreja</a:t>
            </a:r>
            <a:endParaRPr sz="2800">
              <a:latin typeface="Book Antiqua"/>
              <a:cs typeface="Book Antiqua"/>
            </a:endParaRPr>
          </a:p>
          <a:p>
            <a:pPr marL="12700" marR="6350">
              <a:lnSpc>
                <a:spcPts val="3100"/>
              </a:lnSpc>
              <a:spcBef>
                <a:spcPts val="175"/>
              </a:spcBef>
            </a:pP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19º</a:t>
            </a:r>
            <a:r>
              <a:rPr dirty="0" sz="2800" spc="-8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-</a:t>
            </a:r>
            <a:r>
              <a:rPr dirty="0" sz="2800" spc="-7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10.09,</a:t>
            </a:r>
            <a:r>
              <a:rPr dirty="0" sz="2800" spc="-7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10h</a:t>
            </a:r>
            <a:r>
              <a:rPr dirty="0" sz="2800" spc="-7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7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Paróquia</a:t>
            </a:r>
            <a:r>
              <a:rPr dirty="0" sz="2800" spc="-7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Santa</a:t>
            </a:r>
            <a:r>
              <a:rPr dirty="0" sz="2800" spc="-7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Clara</a:t>
            </a:r>
            <a:r>
              <a:rPr dirty="0" sz="2800" spc="-7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(Comunidade</a:t>
            </a:r>
            <a:r>
              <a:rPr dirty="0" sz="2800" spc="-7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N.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Sra.</a:t>
            </a:r>
            <a:r>
              <a:rPr dirty="0" sz="2800" spc="-2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do</a:t>
            </a:r>
            <a:r>
              <a:rPr dirty="0" sz="2800" spc="-2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Rosário)</a:t>
            </a:r>
            <a:endParaRPr sz="28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886460" y="1002284"/>
            <a:ext cx="8921115" cy="51504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3229"/>
              </a:lnSpc>
              <a:spcBef>
                <a:spcPts val="105"/>
              </a:spcBef>
            </a:pP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20º</a:t>
            </a:r>
            <a:r>
              <a:rPr dirty="0" sz="2800" spc="-4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-</a:t>
            </a:r>
            <a:r>
              <a:rPr dirty="0" sz="2800" spc="-2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16.09,</a:t>
            </a:r>
            <a:r>
              <a:rPr dirty="0" sz="2800" spc="-2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14h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2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Paróquia</a:t>
            </a:r>
            <a:r>
              <a:rPr dirty="0" sz="2800" spc="-2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São</a:t>
            </a:r>
            <a:r>
              <a:rPr dirty="0" sz="2800" spc="-20" b="1">
                <a:solidFill>
                  <a:srgbClr val="00B050"/>
                </a:solidFill>
                <a:latin typeface="Book Antiqua"/>
                <a:cs typeface="Book Antiqua"/>
              </a:rPr>
              <a:t> José</a:t>
            </a:r>
            <a:endParaRPr sz="2800">
              <a:latin typeface="Book Antiqua"/>
              <a:cs typeface="Book Antiqua"/>
            </a:endParaRPr>
          </a:p>
          <a:p>
            <a:pPr marL="12700" marR="5080">
              <a:lnSpc>
                <a:spcPts val="3070"/>
              </a:lnSpc>
              <a:spcBef>
                <a:spcPts val="215"/>
              </a:spcBef>
            </a:pP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21º</a:t>
            </a:r>
            <a:r>
              <a:rPr dirty="0" sz="2800" spc="-2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-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23.09,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15h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Santuário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Nossa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Senhora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do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 Perpétuo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Socorro</a:t>
            </a:r>
            <a:r>
              <a:rPr dirty="0" sz="2800" spc="-4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(ECC)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2890"/>
              </a:lnSpc>
            </a:pP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22º</a:t>
            </a:r>
            <a:r>
              <a:rPr dirty="0" sz="2800" spc="-4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-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23.09,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17h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Paróquia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Santo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Agostinho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de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Hipona</a:t>
            </a:r>
            <a:endParaRPr sz="2800">
              <a:latin typeface="Book Antiqua"/>
              <a:cs typeface="Book Antiqua"/>
            </a:endParaRPr>
          </a:p>
          <a:p>
            <a:pPr marL="12700" marR="6350">
              <a:lnSpc>
                <a:spcPts val="3070"/>
              </a:lnSpc>
              <a:spcBef>
                <a:spcPts val="210"/>
              </a:spcBef>
            </a:pP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23º</a:t>
            </a:r>
            <a:r>
              <a:rPr dirty="0" sz="2800" spc="4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-</a:t>
            </a:r>
            <a:r>
              <a:rPr dirty="0" sz="2800" spc="6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23.09,</a:t>
            </a:r>
            <a:r>
              <a:rPr dirty="0" sz="2800" spc="6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20h</a:t>
            </a:r>
            <a:r>
              <a:rPr dirty="0" sz="2800" spc="5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6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Paróquia</a:t>
            </a:r>
            <a:r>
              <a:rPr dirty="0" sz="2800" spc="6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São</a:t>
            </a:r>
            <a:r>
              <a:rPr dirty="0" sz="2800" spc="6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Pedro</a:t>
            </a:r>
            <a:r>
              <a:rPr dirty="0" sz="2800" spc="6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Apóstolo</a:t>
            </a:r>
            <a:r>
              <a:rPr dirty="0" sz="2800" spc="6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(Segue- 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me)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2890"/>
              </a:lnSpc>
            </a:pP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24º</a:t>
            </a:r>
            <a:r>
              <a:rPr dirty="0" sz="2800" spc="-3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-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24.09,</a:t>
            </a:r>
            <a:r>
              <a:rPr dirty="0" sz="2800" spc="-2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15h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Paróquia</a:t>
            </a:r>
            <a:r>
              <a:rPr dirty="0" sz="2800" spc="-2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Senhor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do</a:t>
            </a:r>
            <a:r>
              <a:rPr dirty="0" sz="2800" spc="-2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Bonfim</a:t>
            </a:r>
            <a:endParaRPr sz="2800">
              <a:latin typeface="Book Antiqua"/>
              <a:cs typeface="Book Antiqua"/>
            </a:endParaRPr>
          </a:p>
          <a:p>
            <a:pPr marL="12700" marR="5080">
              <a:lnSpc>
                <a:spcPts val="3070"/>
              </a:lnSpc>
              <a:spcBef>
                <a:spcPts val="210"/>
              </a:spcBef>
              <a:tabLst>
                <a:tab pos="764540" algn="l"/>
                <a:tab pos="1106805" algn="l"/>
                <a:tab pos="2218690" algn="l"/>
                <a:tab pos="3014980" algn="l"/>
                <a:tab pos="3416300" algn="l"/>
                <a:tab pos="5101590" algn="l"/>
                <a:tab pos="6471285" algn="l"/>
                <a:tab pos="7978140" algn="l"/>
              </a:tabLst>
            </a:pP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25º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	</a:t>
            </a:r>
            <a:r>
              <a:rPr dirty="0" sz="2800" spc="-50" b="1">
                <a:solidFill>
                  <a:srgbClr val="00B050"/>
                </a:solidFill>
                <a:latin typeface="Book Antiqua"/>
                <a:cs typeface="Book Antiqua"/>
              </a:rPr>
              <a:t>-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	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24.09,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	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10h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	</a:t>
            </a:r>
            <a:r>
              <a:rPr dirty="0" sz="2800" spc="-5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	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Paróquia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	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Divino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	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Espírito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	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Santo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(Comunidade</a:t>
            </a:r>
            <a:r>
              <a:rPr dirty="0" sz="2800" spc="-4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São</a:t>
            </a:r>
            <a:r>
              <a:rPr dirty="0" sz="2800" spc="-4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Vicente</a:t>
            </a:r>
            <a:r>
              <a:rPr dirty="0" sz="2800" spc="-4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Palotti)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2890"/>
              </a:lnSpc>
            </a:pP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26º</a:t>
            </a:r>
            <a:r>
              <a:rPr dirty="0" sz="2800" spc="15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-</a:t>
            </a:r>
            <a:r>
              <a:rPr dirty="0" sz="2800" spc="17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30.09,</a:t>
            </a:r>
            <a:r>
              <a:rPr dirty="0" sz="2800" spc="17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15h</a:t>
            </a:r>
            <a:r>
              <a:rPr dirty="0" sz="2800" spc="16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17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Catedral</a:t>
            </a:r>
            <a:r>
              <a:rPr dirty="0" sz="2800" spc="16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Nossa</a:t>
            </a:r>
            <a:r>
              <a:rPr dirty="0" sz="2800" spc="17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Senhora</a:t>
            </a:r>
            <a:r>
              <a:rPr dirty="0" sz="2800" spc="17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da</a:t>
            </a:r>
            <a:r>
              <a:rPr dirty="0" sz="2800" spc="17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Abadia</a:t>
            </a:r>
            <a:r>
              <a:rPr dirty="0" sz="2800" spc="17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50" b="1">
                <a:solidFill>
                  <a:srgbClr val="00B050"/>
                </a:solidFill>
                <a:latin typeface="Book Antiqua"/>
                <a:cs typeface="Book Antiqua"/>
              </a:rPr>
              <a:t>e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3085"/>
              </a:lnSpc>
            </a:pP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Santo</a:t>
            </a:r>
            <a:r>
              <a:rPr dirty="0" sz="2800" spc="-3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Antônio</a:t>
            </a:r>
            <a:r>
              <a:rPr dirty="0" sz="2800" spc="-3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de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20" b="1">
                <a:solidFill>
                  <a:srgbClr val="00B050"/>
                </a:solidFill>
                <a:latin typeface="Book Antiqua"/>
                <a:cs typeface="Book Antiqua"/>
              </a:rPr>
              <a:t>Pádua</a:t>
            </a:r>
            <a:endParaRPr sz="2800">
              <a:latin typeface="Book Antiqua"/>
              <a:cs typeface="Book Antiqua"/>
            </a:endParaRPr>
          </a:p>
          <a:p>
            <a:pPr marL="12700" marR="5715">
              <a:lnSpc>
                <a:spcPts val="3100"/>
              </a:lnSpc>
              <a:spcBef>
                <a:spcPts val="180"/>
              </a:spcBef>
            </a:pP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27º</a:t>
            </a:r>
            <a:r>
              <a:rPr dirty="0" sz="2800" spc="9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-</a:t>
            </a:r>
            <a:r>
              <a:rPr dirty="0" sz="2800" spc="10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01.10,</a:t>
            </a:r>
            <a:r>
              <a:rPr dirty="0" sz="2800" spc="11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05h</a:t>
            </a:r>
            <a:r>
              <a:rPr dirty="0" sz="2800" spc="9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10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Paróquia</a:t>
            </a:r>
            <a:r>
              <a:rPr dirty="0" sz="2800" spc="10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Nossa</a:t>
            </a:r>
            <a:r>
              <a:rPr dirty="0" sz="2800" spc="10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Senhora</a:t>
            </a:r>
            <a:r>
              <a:rPr dirty="0" sz="2800" spc="10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da</a:t>
            </a:r>
            <a:r>
              <a:rPr dirty="0" sz="2800" spc="10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Abadia</a:t>
            </a:r>
            <a:r>
              <a:rPr dirty="0" sz="2800" spc="9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50" b="1">
                <a:solidFill>
                  <a:srgbClr val="00B050"/>
                </a:solidFill>
                <a:latin typeface="Book Antiqua"/>
                <a:cs typeface="Book Antiqua"/>
              </a:rPr>
              <a:t>–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Sidrolândia</a:t>
            </a:r>
            <a:r>
              <a:rPr dirty="0" sz="2800" spc="-4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MS</a:t>
            </a:r>
            <a:r>
              <a:rPr dirty="0" sz="2800" spc="-3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20" b="1">
                <a:solidFill>
                  <a:srgbClr val="00B050"/>
                </a:solidFill>
                <a:latin typeface="Book Antiqua"/>
                <a:cs typeface="Book Antiqua"/>
              </a:rPr>
              <a:t>(FAC)</a:t>
            </a:r>
            <a:endParaRPr sz="28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886460" y="1002284"/>
            <a:ext cx="8924290" cy="3194050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12700" marR="7620">
              <a:lnSpc>
                <a:spcPts val="3100"/>
              </a:lnSpc>
              <a:spcBef>
                <a:spcPts val="425"/>
              </a:spcBef>
            </a:pP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27º</a:t>
            </a:r>
            <a:r>
              <a:rPr dirty="0" sz="2800" spc="10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-</a:t>
            </a:r>
            <a:r>
              <a:rPr dirty="0" sz="2800" spc="12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15.10</a:t>
            </a:r>
            <a:r>
              <a:rPr dirty="0" sz="2800" spc="114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12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Paróquia</a:t>
            </a:r>
            <a:r>
              <a:rPr dirty="0" sz="2800" spc="114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Nossa</a:t>
            </a:r>
            <a:r>
              <a:rPr dirty="0" sz="2800" spc="12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Senhora</a:t>
            </a:r>
            <a:r>
              <a:rPr dirty="0" sz="2800" spc="114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da</a:t>
            </a:r>
            <a:r>
              <a:rPr dirty="0" sz="2800" spc="12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Abadia</a:t>
            </a:r>
            <a:r>
              <a:rPr dirty="0" sz="2800" spc="12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(volta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ao</a:t>
            </a:r>
            <a:r>
              <a:rPr dirty="0" sz="2800" spc="-3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sítio</a:t>
            </a:r>
            <a:r>
              <a:rPr dirty="0" sz="2800" spc="-2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juvenil)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a</a:t>
            </a:r>
            <a:r>
              <a:rPr dirty="0" sz="2800" spc="-2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confirmar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2865"/>
              </a:lnSpc>
            </a:pP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28º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-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21.10,</a:t>
            </a:r>
            <a:r>
              <a:rPr dirty="0" sz="2800" spc="-2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15h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Paróquia</a:t>
            </a:r>
            <a:r>
              <a:rPr dirty="0" sz="2800" spc="-2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São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Francisco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de</a:t>
            </a:r>
            <a:r>
              <a:rPr dirty="0" sz="2800" spc="-2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Sales</a:t>
            </a:r>
            <a:endParaRPr sz="2800">
              <a:latin typeface="Book Antiqua"/>
              <a:cs typeface="Book Antiqua"/>
            </a:endParaRPr>
          </a:p>
          <a:p>
            <a:pPr marL="12700" marR="6985">
              <a:lnSpc>
                <a:spcPts val="3100"/>
              </a:lnSpc>
              <a:spcBef>
                <a:spcPts val="180"/>
              </a:spcBef>
              <a:tabLst>
                <a:tab pos="681355" algn="l"/>
                <a:tab pos="939800" algn="l"/>
                <a:tab pos="1435735" algn="l"/>
                <a:tab pos="1753235" algn="l"/>
                <a:tab pos="2693670" algn="l"/>
                <a:tab pos="3011805" algn="l"/>
                <a:tab pos="4613910" algn="l"/>
                <a:tab pos="6078855" algn="l"/>
                <a:tab pos="7524115" algn="l"/>
                <a:tab pos="8059420" algn="l"/>
              </a:tabLst>
            </a:pP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29º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	</a:t>
            </a:r>
            <a:r>
              <a:rPr dirty="0" sz="2800" spc="-50" b="1">
                <a:solidFill>
                  <a:srgbClr val="00B050"/>
                </a:solidFill>
                <a:latin typeface="Book Antiqua"/>
                <a:cs typeface="Book Antiqua"/>
              </a:rPr>
              <a:t>-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	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21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	</a:t>
            </a:r>
            <a:r>
              <a:rPr dirty="0" sz="2800" spc="-50" b="1">
                <a:solidFill>
                  <a:srgbClr val="00B050"/>
                </a:solidFill>
                <a:latin typeface="Book Antiqua"/>
                <a:cs typeface="Book Antiqua"/>
              </a:rPr>
              <a:t>e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	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22.10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	</a:t>
            </a:r>
            <a:r>
              <a:rPr dirty="0" sz="2800" spc="-5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	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Paróquia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	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Sagrado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	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Coração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	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de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	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Jesus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(Encontrão</a:t>
            </a:r>
            <a:r>
              <a:rPr dirty="0" sz="2800" spc="-5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JOVISA)</a:t>
            </a:r>
            <a:endParaRPr sz="2800">
              <a:latin typeface="Book Antiqua"/>
              <a:cs typeface="Book Antiqua"/>
            </a:endParaRPr>
          </a:p>
          <a:p>
            <a:pPr marL="12700">
              <a:lnSpc>
                <a:spcPts val="2865"/>
              </a:lnSpc>
              <a:tabLst>
                <a:tab pos="795020" algn="l"/>
                <a:tab pos="1167765" algn="l"/>
                <a:tab pos="2221230" algn="l"/>
                <a:tab pos="2653030" algn="l"/>
                <a:tab pos="4369435" algn="l"/>
                <a:tab pos="5611495" algn="l"/>
                <a:tab pos="7209155" algn="l"/>
              </a:tabLst>
            </a:pP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30º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	</a:t>
            </a:r>
            <a:r>
              <a:rPr dirty="0" sz="2800" spc="-50" b="1">
                <a:solidFill>
                  <a:srgbClr val="00B050"/>
                </a:solidFill>
                <a:latin typeface="Book Antiqua"/>
                <a:cs typeface="Book Antiqua"/>
              </a:rPr>
              <a:t>-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	</a:t>
            </a:r>
            <a:r>
              <a:rPr dirty="0" sz="2800" spc="-20" b="1">
                <a:solidFill>
                  <a:srgbClr val="00B050"/>
                </a:solidFill>
                <a:latin typeface="Book Antiqua"/>
                <a:cs typeface="Book Antiqua"/>
              </a:rPr>
              <a:t>29.10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	</a:t>
            </a:r>
            <a:r>
              <a:rPr dirty="0" sz="2800" spc="-50" b="1">
                <a:solidFill>
                  <a:srgbClr val="00B050"/>
                </a:solidFill>
                <a:latin typeface="Book Antiqua"/>
                <a:cs typeface="Book Antiqua"/>
              </a:rPr>
              <a:t>–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	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Paróquia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	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Nossa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	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Senhora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	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Imaculada</a:t>
            </a:r>
            <a:endParaRPr sz="2800">
              <a:latin typeface="Book Antiqua"/>
              <a:cs typeface="Book Antiqua"/>
            </a:endParaRPr>
          </a:p>
          <a:p>
            <a:pPr marL="12700" marR="5080">
              <a:lnSpc>
                <a:spcPts val="3100"/>
              </a:lnSpc>
              <a:spcBef>
                <a:spcPts val="175"/>
              </a:spcBef>
              <a:tabLst>
                <a:tab pos="1890395" algn="l"/>
                <a:tab pos="3155315" algn="l"/>
                <a:tab pos="3788410" algn="l"/>
                <a:tab pos="4579620" algn="l"/>
                <a:tab pos="5864860" algn="l"/>
                <a:tab pos="6260465" algn="l"/>
                <a:tab pos="7940675" algn="l"/>
              </a:tabLst>
            </a:pP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Conceição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	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(Ribas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	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do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	</a:t>
            </a:r>
            <a:r>
              <a:rPr dirty="0" sz="2800" spc="-25" b="1">
                <a:solidFill>
                  <a:srgbClr val="00B050"/>
                </a:solidFill>
                <a:latin typeface="Book Antiqua"/>
                <a:cs typeface="Book Antiqua"/>
              </a:rPr>
              <a:t>Rio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	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Pardo)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	</a:t>
            </a:r>
            <a:r>
              <a:rPr dirty="0" sz="2800" spc="-50" b="1">
                <a:solidFill>
                  <a:srgbClr val="00B050"/>
                </a:solidFill>
                <a:latin typeface="Book Antiqua"/>
                <a:cs typeface="Book Antiqua"/>
              </a:rPr>
              <a:t>e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	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Paróquia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	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Maria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Auxiliadora</a:t>
            </a:r>
            <a:r>
              <a:rPr dirty="0" sz="2800" spc="-10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dos</a:t>
            </a:r>
            <a:r>
              <a:rPr dirty="0" sz="2800" spc="-10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Cristãos</a:t>
            </a:r>
            <a:r>
              <a:rPr dirty="0" sz="2800" spc="-9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(Acampamento,</a:t>
            </a:r>
            <a:r>
              <a:rPr dirty="0" sz="2800" spc="-9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volta</a:t>
            </a:r>
            <a:r>
              <a:rPr dirty="0" sz="2800" spc="-100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b="1">
                <a:solidFill>
                  <a:srgbClr val="00B050"/>
                </a:solidFill>
                <a:latin typeface="Book Antiqua"/>
                <a:cs typeface="Book Antiqua"/>
              </a:rPr>
              <a:t>ao</a:t>
            </a:r>
            <a:r>
              <a:rPr dirty="0" sz="2800" spc="-95" b="1">
                <a:solidFill>
                  <a:srgbClr val="00B050"/>
                </a:solidFill>
                <a:latin typeface="Book Antiqua"/>
                <a:cs typeface="Book Antiqua"/>
              </a:rPr>
              <a:t> </a:t>
            </a:r>
            <a:r>
              <a:rPr dirty="0" sz="2800" spc="-10" b="1">
                <a:solidFill>
                  <a:srgbClr val="00B050"/>
                </a:solidFill>
                <a:latin typeface="Book Antiqua"/>
                <a:cs typeface="Book Antiqua"/>
              </a:rPr>
              <a:t>sítio)</a:t>
            </a:r>
            <a:endParaRPr sz="28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886460" y="1395476"/>
            <a:ext cx="7894955" cy="4973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800">
                <a:latin typeface="Palatino Linotype"/>
                <a:cs typeface="Palatino Linotype"/>
              </a:rPr>
              <a:t>PARÓQUIAS</a:t>
            </a:r>
            <a:r>
              <a:rPr dirty="0" sz="2800" spc="-55">
                <a:latin typeface="Palatino Linotype"/>
                <a:cs typeface="Palatino Linotype"/>
              </a:rPr>
              <a:t> </a:t>
            </a:r>
            <a:r>
              <a:rPr dirty="0" sz="2800">
                <a:latin typeface="Palatino Linotype"/>
                <a:cs typeface="Palatino Linotype"/>
              </a:rPr>
              <a:t>NÃO</a:t>
            </a:r>
            <a:r>
              <a:rPr dirty="0" sz="2800" spc="-45">
                <a:latin typeface="Palatino Linotype"/>
                <a:cs typeface="Palatino Linotype"/>
              </a:rPr>
              <a:t> </a:t>
            </a:r>
            <a:r>
              <a:rPr dirty="0" sz="2800" spc="-10">
                <a:latin typeface="Palatino Linotype"/>
                <a:cs typeface="Palatino Linotype"/>
              </a:rPr>
              <a:t>VISITADAS</a:t>
            </a:r>
            <a:endParaRPr sz="2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400">
              <a:latin typeface="Palatino Linotype"/>
              <a:cs typeface="Palatino Linotype"/>
            </a:endParaRPr>
          </a:p>
          <a:p>
            <a:pPr marL="544830" indent="-532130">
              <a:lnSpc>
                <a:spcPts val="3290"/>
              </a:lnSpc>
              <a:buAutoNum type="arabicPlain"/>
              <a:tabLst>
                <a:tab pos="544830" algn="l"/>
              </a:tabLst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Paróquia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São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Francisco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de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Arial"/>
                <a:cs typeface="Arial"/>
              </a:rPr>
              <a:t>Assis</a:t>
            </a:r>
            <a:endParaRPr sz="2800">
              <a:latin typeface="Arial"/>
              <a:cs typeface="Arial"/>
            </a:endParaRPr>
          </a:p>
          <a:p>
            <a:pPr marL="544830" indent="-532130">
              <a:lnSpc>
                <a:spcPts val="3229"/>
              </a:lnSpc>
              <a:buAutoNum type="arabicPlain"/>
              <a:tabLst>
                <a:tab pos="544830" algn="l"/>
              </a:tabLst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Paróquia</a:t>
            </a:r>
            <a:r>
              <a:rPr dirty="0" sz="2800" spc="-5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Universitária</a:t>
            </a:r>
            <a:r>
              <a:rPr dirty="0" sz="2800" spc="-4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São</a:t>
            </a:r>
            <a:r>
              <a:rPr dirty="0" sz="2800" spc="-4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João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Arial"/>
                <a:cs typeface="Arial"/>
              </a:rPr>
              <a:t>Bosco</a:t>
            </a:r>
            <a:endParaRPr sz="2800">
              <a:latin typeface="Arial"/>
              <a:cs typeface="Arial"/>
            </a:endParaRPr>
          </a:p>
          <a:p>
            <a:pPr marL="544830" indent="-532130">
              <a:lnSpc>
                <a:spcPts val="3229"/>
              </a:lnSpc>
              <a:buAutoNum type="arabicPlain"/>
              <a:tabLst>
                <a:tab pos="544830" algn="l"/>
              </a:tabLst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Paróquia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Pessoal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Nossa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Senhora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da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Arial"/>
                <a:cs typeface="Arial"/>
              </a:rPr>
              <a:t>Saúde</a:t>
            </a:r>
            <a:endParaRPr sz="2800">
              <a:latin typeface="Arial"/>
              <a:cs typeface="Arial"/>
            </a:endParaRPr>
          </a:p>
          <a:p>
            <a:pPr marL="544830" indent="-532130">
              <a:lnSpc>
                <a:spcPts val="3215"/>
              </a:lnSpc>
              <a:buAutoNum type="arabicPlain"/>
              <a:tabLst>
                <a:tab pos="544830" algn="l"/>
              </a:tabLst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Paróquia</a:t>
            </a:r>
            <a:r>
              <a:rPr dirty="0" sz="2800" spc="-4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Nossa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Senhora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de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Arial"/>
                <a:cs typeface="Arial"/>
              </a:rPr>
              <a:t>Fátima</a:t>
            </a:r>
            <a:endParaRPr sz="2800">
              <a:latin typeface="Arial"/>
              <a:cs typeface="Arial"/>
            </a:endParaRPr>
          </a:p>
          <a:p>
            <a:pPr marL="544830" indent="-532130">
              <a:lnSpc>
                <a:spcPts val="3215"/>
              </a:lnSpc>
              <a:buAutoNum type="arabicPlain"/>
              <a:tabLst>
                <a:tab pos="544830" algn="l"/>
              </a:tabLst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Santuário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Paróquia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São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Judas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Arial"/>
                <a:cs typeface="Arial"/>
              </a:rPr>
              <a:t>Tadeu</a:t>
            </a:r>
            <a:endParaRPr sz="2800">
              <a:latin typeface="Arial"/>
              <a:cs typeface="Arial"/>
            </a:endParaRPr>
          </a:p>
          <a:p>
            <a:pPr marL="544830" indent="-532130">
              <a:lnSpc>
                <a:spcPts val="3215"/>
              </a:lnSpc>
              <a:buAutoNum type="arabicPlain"/>
              <a:tabLst>
                <a:tab pos="544830" algn="l"/>
              </a:tabLst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Paróquia</a:t>
            </a:r>
            <a:r>
              <a:rPr dirty="0" sz="2800" spc="-4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São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Leopoldo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Arial"/>
                <a:cs typeface="Arial"/>
              </a:rPr>
              <a:t>Mandic</a:t>
            </a:r>
            <a:endParaRPr sz="2800">
              <a:latin typeface="Arial"/>
              <a:cs typeface="Arial"/>
            </a:endParaRPr>
          </a:p>
          <a:p>
            <a:pPr marL="544830" indent="-532130">
              <a:lnSpc>
                <a:spcPts val="3215"/>
              </a:lnSpc>
              <a:buAutoNum type="arabicPlain"/>
              <a:tabLst>
                <a:tab pos="544830" algn="l"/>
              </a:tabLst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Paróquia</a:t>
            </a:r>
            <a:r>
              <a:rPr dirty="0" sz="2800" spc="-4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Nossa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Senhora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da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Arial"/>
                <a:cs typeface="Arial"/>
              </a:rPr>
              <a:t>Abadia</a:t>
            </a:r>
            <a:endParaRPr sz="2800">
              <a:latin typeface="Arial"/>
              <a:cs typeface="Arial"/>
            </a:endParaRPr>
          </a:p>
          <a:p>
            <a:pPr marL="544830" indent="-532130">
              <a:lnSpc>
                <a:spcPts val="3215"/>
              </a:lnSpc>
              <a:buAutoNum type="arabicPlain"/>
              <a:tabLst>
                <a:tab pos="544830" algn="l"/>
              </a:tabLst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Paróquia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Senhor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Bom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Arial"/>
                <a:cs typeface="Arial"/>
              </a:rPr>
              <a:t>Jesus</a:t>
            </a:r>
            <a:endParaRPr sz="2800">
              <a:latin typeface="Arial"/>
              <a:cs typeface="Arial"/>
            </a:endParaRPr>
          </a:p>
          <a:p>
            <a:pPr marL="544830" indent="-532130">
              <a:lnSpc>
                <a:spcPts val="3229"/>
              </a:lnSpc>
              <a:buAutoNum type="arabicPlain"/>
              <a:tabLst>
                <a:tab pos="544830" algn="l"/>
              </a:tabLst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Paróquia</a:t>
            </a:r>
            <a:r>
              <a:rPr dirty="0" sz="2800" spc="-4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São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João</a:t>
            </a:r>
            <a:r>
              <a:rPr dirty="0" sz="2800" spc="-2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Arial"/>
                <a:cs typeface="Arial"/>
              </a:rPr>
              <a:t>Bosco</a:t>
            </a:r>
            <a:endParaRPr sz="2800">
              <a:latin typeface="Arial"/>
              <a:cs typeface="Arial"/>
            </a:endParaRPr>
          </a:p>
          <a:p>
            <a:pPr marL="742950" indent="-730250">
              <a:lnSpc>
                <a:spcPts val="3300"/>
              </a:lnSpc>
              <a:buAutoNum type="arabicPlain"/>
              <a:tabLst>
                <a:tab pos="742950" algn="l"/>
              </a:tabLst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Paróquia</a:t>
            </a:r>
            <a:r>
              <a:rPr dirty="0" sz="2800" spc="-4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Nossa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Senhora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das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Arial"/>
                <a:cs typeface="Arial"/>
              </a:rPr>
              <a:t>Graças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886460" y="1041908"/>
            <a:ext cx="8666480" cy="53606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742950" indent="-730250">
              <a:lnSpc>
                <a:spcPts val="3300"/>
              </a:lnSpc>
              <a:spcBef>
                <a:spcPts val="105"/>
              </a:spcBef>
              <a:buAutoNum type="arabicPlain" startAt="11"/>
              <a:tabLst>
                <a:tab pos="742950" algn="l"/>
              </a:tabLst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Paróquia</a:t>
            </a:r>
            <a:r>
              <a:rPr dirty="0" sz="2800" spc="-4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São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Pedro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Arial"/>
                <a:cs typeface="Arial"/>
              </a:rPr>
              <a:t>Apóstolo</a:t>
            </a:r>
            <a:endParaRPr sz="2800">
              <a:latin typeface="Arial"/>
              <a:cs typeface="Arial"/>
            </a:endParaRPr>
          </a:p>
          <a:p>
            <a:pPr marL="742950" indent="-730250">
              <a:lnSpc>
                <a:spcPts val="3229"/>
              </a:lnSpc>
              <a:buAutoNum type="arabicPlain" startAt="11"/>
              <a:tabLst>
                <a:tab pos="742950" algn="l"/>
              </a:tabLst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Paróquia</a:t>
            </a:r>
            <a:r>
              <a:rPr dirty="0" sz="2800" spc="-4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São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Arial"/>
                <a:cs typeface="Arial"/>
              </a:rPr>
              <a:t>Sebastião</a:t>
            </a:r>
            <a:endParaRPr sz="2800">
              <a:latin typeface="Arial"/>
              <a:cs typeface="Arial"/>
            </a:endParaRPr>
          </a:p>
          <a:p>
            <a:pPr marL="742950" indent="-730250">
              <a:lnSpc>
                <a:spcPts val="3215"/>
              </a:lnSpc>
              <a:buAutoNum type="arabicPlain" startAt="11"/>
              <a:tabLst>
                <a:tab pos="742950" algn="l"/>
              </a:tabLst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Paróquia</a:t>
            </a:r>
            <a:r>
              <a:rPr dirty="0" sz="2800" spc="-5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Maria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Auxiliadora</a:t>
            </a:r>
            <a:r>
              <a:rPr dirty="0" sz="2800" spc="-4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dos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Arial"/>
                <a:cs typeface="Arial"/>
              </a:rPr>
              <a:t>Cristãos</a:t>
            </a:r>
            <a:endParaRPr sz="2800">
              <a:latin typeface="Arial"/>
              <a:cs typeface="Arial"/>
            </a:endParaRPr>
          </a:p>
          <a:p>
            <a:pPr marL="742950" indent="-730250">
              <a:lnSpc>
                <a:spcPts val="3215"/>
              </a:lnSpc>
              <a:buAutoNum type="arabicPlain" startAt="11"/>
              <a:tabLst>
                <a:tab pos="742950" algn="l"/>
              </a:tabLst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Paróquia</a:t>
            </a:r>
            <a:r>
              <a:rPr dirty="0" sz="2800" spc="-4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Imaculado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Coração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de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Arial"/>
                <a:cs typeface="Arial"/>
              </a:rPr>
              <a:t>Maria</a:t>
            </a:r>
            <a:endParaRPr sz="2800">
              <a:latin typeface="Arial"/>
              <a:cs typeface="Arial"/>
            </a:endParaRPr>
          </a:p>
          <a:p>
            <a:pPr marL="742950" indent="-730250">
              <a:lnSpc>
                <a:spcPts val="3215"/>
              </a:lnSpc>
              <a:buAutoNum type="arabicPlain" startAt="11"/>
              <a:tabLst>
                <a:tab pos="742950" algn="l"/>
              </a:tabLst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Paróquia</a:t>
            </a:r>
            <a:r>
              <a:rPr dirty="0" sz="2800" spc="-4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Maria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Medianeira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das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Arial"/>
                <a:cs typeface="Arial"/>
              </a:rPr>
              <a:t>Graças</a:t>
            </a:r>
            <a:endParaRPr sz="2800">
              <a:latin typeface="Arial"/>
              <a:cs typeface="Arial"/>
            </a:endParaRPr>
          </a:p>
          <a:p>
            <a:pPr marL="742950" indent="-730250">
              <a:lnSpc>
                <a:spcPts val="3215"/>
              </a:lnSpc>
              <a:buAutoNum type="arabicPlain" startAt="11"/>
              <a:tabLst>
                <a:tab pos="742950" algn="l"/>
              </a:tabLst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Paróquia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São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João</a:t>
            </a:r>
            <a:r>
              <a:rPr dirty="0" sz="2800" spc="-2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Arial"/>
                <a:cs typeface="Arial"/>
              </a:rPr>
              <a:t>Batista</a:t>
            </a:r>
            <a:endParaRPr sz="2800">
              <a:latin typeface="Arial"/>
              <a:cs typeface="Arial"/>
            </a:endParaRPr>
          </a:p>
          <a:p>
            <a:pPr marL="742950" indent="-730250">
              <a:lnSpc>
                <a:spcPts val="3215"/>
              </a:lnSpc>
              <a:buAutoNum type="arabicPlain" startAt="11"/>
              <a:tabLst>
                <a:tab pos="742950" algn="l"/>
              </a:tabLst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Paróquia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Santo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Afonso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Maria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de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Arial"/>
                <a:cs typeface="Arial"/>
              </a:rPr>
              <a:t>Ligório</a:t>
            </a:r>
            <a:endParaRPr sz="2800">
              <a:latin typeface="Arial"/>
              <a:cs typeface="Arial"/>
            </a:endParaRPr>
          </a:p>
          <a:p>
            <a:pPr marL="742950" indent="-730250">
              <a:lnSpc>
                <a:spcPts val="3229"/>
              </a:lnSpc>
              <a:buAutoNum type="arabicPlain" startAt="11"/>
              <a:tabLst>
                <a:tab pos="742950" algn="l"/>
              </a:tabLst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Paróquia</a:t>
            </a:r>
            <a:r>
              <a:rPr dirty="0" sz="2800" spc="-4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Cristo</a:t>
            </a:r>
            <a:r>
              <a:rPr dirty="0" sz="2800" spc="-2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Luz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dos</a:t>
            </a:r>
            <a:r>
              <a:rPr dirty="0" sz="2800" spc="-2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Arial"/>
                <a:cs typeface="Arial"/>
              </a:rPr>
              <a:t>Povos</a:t>
            </a:r>
            <a:endParaRPr sz="2800">
              <a:latin typeface="Arial"/>
              <a:cs typeface="Arial"/>
            </a:endParaRPr>
          </a:p>
          <a:p>
            <a:pPr marL="742950" indent="-730250">
              <a:lnSpc>
                <a:spcPts val="3229"/>
              </a:lnSpc>
              <a:buAutoNum type="arabicPlain" startAt="11"/>
              <a:tabLst>
                <a:tab pos="742950" algn="l"/>
              </a:tabLst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Paróquia</a:t>
            </a:r>
            <a:r>
              <a:rPr dirty="0" sz="2800" spc="-4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Cristo</a:t>
            </a:r>
            <a:r>
              <a:rPr dirty="0" sz="2800" spc="-4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Arial"/>
                <a:cs typeface="Arial"/>
              </a:rPr>
              <a:t>Redentor</a:t>
            </a:r>
            <a:endParaRPr sz="2800">
              <a:latin typeface="Arial"/>
              <a:cs typeface="Arial"/>
            </a:endParaRPr>
          </a:p>
          <a:p>
            <a:pPr marL="742950" indent="-730250">
              <a:lnSpc>
                <a:spcPts val="3215"/>
              </a:lnSpc>
              <a:buAutoNum type="arabicPlain" startAt="11"/>
              <a:tabLst>
                <a:tab pos="742950" algn="l"/>
              </a:tabLst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Paróquia</a:t>
            </a:r>
            <a:r>
              <a:rPr dirty="0" sz="2800" spc="-4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Cristo</a:t>
            </a:r>
            <a:r>
              <a:rPr dirty="0" sz="2800" spc="-4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25" b="1">
                <a:solidFill>
                  <a:srgbClr val="FF0000"/>
                </a:solidFill>
                <a:latin typeface="Arial"/>
                <a:cs typeface="Arial"/>
              </a:rPr>
              <a:t>Rei</a:t>
            </a:r>
            <a:endParaRPr sz="2800">
              <a:latin typeface="Arial"/>
              <a:cs typeface="Arial"/>
            </a:endParaRPr>
          </a:p>
          <a:p>
            <a:pPr marL="742950" indent="-730250">
              <a:lnSpc>
                <a:spcPts val="3215"/>
              </a:lnSpc>
              <a:buAutoNum type="arabicPlain" startAt="11"/>
              <a:tabLst>
                <a:tab pos="742950" algn="l"/>
              </a:tabLst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Paróquia</a:t>
            </a:r>
            <a:r>
              <a:rPr dirty="0" sz="2800" spc="-4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Nossa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Senhora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da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20" b="1">
                <a:solidFill>
                  <a:srgbClr val="FF0000"/>
                </a:solidFill>
                <a:latin typeface="Arial"/>
                <a:cs typeface="Arial"/>
              </a:rPr>
              <a:t>Guia</a:t>
            </a:r>
            <a:endParaRPr sz="2800">
              <a:latin typeface="Arial"/>
              <a:cs typeface="Arial"/>
            </a:endParaRPr>
          </a:p>
          <a:p>
            <a:pPr marL="742950" indent="-730250">
              <a:lnSpc>
                <a:spcPts val="3215"/>
              </a:lnSpc>
              <a:buAutoNum type="arabicPlain" startAt="11"/>
              <a:tabLst>
                <a:tab pos="742950" algn="l"/>
              </a:tabLst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Paróquia</a:t>
            </a:r>
            <a:r>
              <a:rPr dirty="0" sz="2800" spc="-4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Cristo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Bom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Arial"/>
                <a:cs typeface="Arial"/>
              </a:rPr>
              <a:t>Pastor</a:t>
            </a:r>
            <a:endParaRPr sz="2800">
              <a:latin typeface="Arial"/>
              <a:cs typeface="Arial"/>
            </a:endParaRPr>
          </a:p>
          <a:p>
            <a:pPr marL="742950" indent="-730250">
              <a:lnSpc>
                <a:spcPts val="3290"/>
              </a:lnSpc>
              <a:buAutoNum type="arabicPlain" startAt="11"/>
              <a:tabLst>
                <a:tab pos="742950" algn="l"/>
              </a:tabLst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Paróquia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Sagrados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Corações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de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Jesus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2800" spc="-2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Arial"/>
                <a:cs typeface="Arial"/>
              </a:rPr>
              <a:t>Maria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886460" y="1041908"/>
            <a:ext cx="8719185" cy="49523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742950" indent="-730250">
              <a:lnSpc>
                <a:spcPts val="3300"/>
              </a:lnSpc>
              <a:spcBef>
                <a:spcPts val="105"/>
              </a:spcBef>
              <a:buAutoNum type="arabicPlain" startAt="24"/>
              <a:tabLst>
                <a:tab pos="742950" algn="l"/>
              </a:tabLst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Paróquia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São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João</a:t>
            </a:r>
            <a:r>
              <a:rPr dirty="0" sz="2800" spc="-2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Arial"/>
                <a:cs typeface="Arial"/>
              </a:rPr>
              <a:t>Evangelista</a:t>
            </a:r>
            <a:endParaRPr sz="2800">
              <a:latin typeface="Arial"/>
              <a:cs typeface="Arial"/>
            </a:endParaRPr>
          </a:p>
          <a:p>
            <a:pPr marL="742950" indent="-730250">
              <a:lnSpc>
                <a:spcPts val="3229"/>
              </a:lnSpc>
              <a:buAutoNum type="arabicPlain" startAt="24"/>
              <a:tabLst>
                <a:tab pos="742950" algn="l"/>
              </a:tabLst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Paróquia</a:t>
            </a:r>
            <a:r>
              <a:rPr dirty="0" sz="2800" spc="-4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Divino</a:t>
            </a:r>
            <a:r>
              <a:rPr dirty="0" sz="2800" spc="-4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Arial"/>
                <a:cs typeface="Arial"/>
              </a:rPr>
              <a:t>Paráclito</a:t>
            </a:r>
            <a:endParaRPr sz="2800">
              <a:latin typeface="Arial"/>
              <a:cs typeface="Arial"/>
            </a:endParaRPr>
          </a:p>
          <a:p>
            <a:pPr marL="742950" indent="-730250">
              <a:lnSpc>
                <a:spcPts val="3215"/>
              </a:lnSpc>
              <a:buAutoNum type="arabicPlain" startAt="24"/>
              <a:tabLst>
                <a:tab pos="742950" algn="l"/>
              </a:tabLst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Paróquia</a:t>
            </a:r>
            <a:r>
              <a:rPr dirty="0" sz="2800" spc="-4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São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Arial"/>
                <a:cs typeface="Arial"/>
              </a:rPr>
              <a:t>Mateus</a:t>
            </a:r>
            <a:endParaRPr sz="2800">
              <a:latin typeface="Arial"/>
              <a:cs typeface="Arial"/>
            </a:endParaRPr>
          </a:p>
          <a:p>
            <a:pPr marL="742950" indent="-730250">
              <a:lnSpc>
                <a:spcPts val="3215"/>
              </a:lnSpc>
              <a:buAutoNum type="arabicPlain" startAt="24"/>
              <a:tabLst>
                <a:tab pos="742950" algn="l"/>
              </a:tabLst>
            </a:pPr>
            <a:r>
              <a:rPr dirty="0" sz="2800" spc="-10" b="1">
                <a:solidFill>
                  <a:srgbClr val="FF0000"/>
                </a:solidFill>
                <a:latin typeface="Arial"/>
                <a:cs typeface="Arial"/>
              </a:rPr>
              <a:t>Quase-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Paróquia</a:t>
            </a:r>
            <a:r>
              <a:rPr dirty="0" sz="2800" spc="-4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Santo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Arial"/>
                <a:cs typeface="Arial"/>
              </a:rPr>
              <a:t>Expedito</a:t>
            </a:r>
            <a:endParaRPr sz="2800">
              <a:latin typeface="Arial"/>
              <a:cs typeface="Arial"/>
            </a:endParaRPr>
          </a:p>
          <a:p>
            <a:pPr marL="742950" indent="-730250">
              <a:lnSpc>
                <a:spcPts val="3215"/>
              </a:lnSpc>
              <a:buAutoNum type="arabicPlain" startAt="24"/>
              <a:tabLst>
                <a:tab pos="742950" algn="l"/>
              </a:tabLst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Paróquia</a:t>
            </a:r>
            <a:r>
              <a:rPr dirty="0" sz="2800" spc="-4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Nossa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Senhora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da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Abadia</a:t>
            </a:r>
            <a:r>
              <a:rPr dirty="0" sz="2800" spc="-50" b="1">
                <a:solidFill>
                  <a:srgbClr val="FF0000"/>
                </a:solidFill>
                <a:latin typeface="Arial"/>
                <a:cs typeface="Arial"/>
              </a:rPr>
              <a:t> –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ts val="3215"/>
              </a:lnSpc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Sidrolândia</a:t>
            </a:r>
            <a:r>
              <a:rPr dirty="0" sz="2800" spc="-4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–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25" b="1">
                <a:solidFill>
                  <a:srgbClr val="FF0000"/>
                </a:solidFill>
                <a:latin typeface="Arial"/>
                <a:cs typeface="Arial"/>
              </a:rPr>
              <a:t>MS</a:t>
            </a:r>
            <a:endParaRPr sz="2800">
              <a:latin typeface="Arial"/>
              <a:cs typeface="Arial"/>
            </a:endParaRPr>
          </a:p>
          <a:p>
            <a:pPr marL="742950" indent="-730250">
              <a:lnSpc>
                <a:spcPts val="3215"/>
              </a:lnSpc>
              <a:buAutoNum type="arabicPlain" startAt="29"/>
              <a:tabLst>
                <a:tab pos="742950" algn="l"/>
              </a:tabLst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Santuário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Paróquia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Santo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Antônio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de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Pádua</a:t>
            </a:r>
            <a:r>
              <a:rPr dirty="0" sz="2800" spc="-50" b="1">
                <a:solidFill>
                  <a:srgbClr val="FF0000"/>
                </a:solidFill>
                <a:latin typeface="Arial"/>
                <a:cs typeface="Arial"/>
              </a:rPr>
              <a:t> –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ts val="3229"/>
              </a:lnSpc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Terenos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–</a:t>
            </a:r>
            <a:r>
              <a:rPr dirty="0" sz="2800" spc="-25" b="1">
                <a:solidFill>
                  <a:srgbClr val="FF0000"/>
                </a:solidFill>
                <a:latin typeface="Arial"/>
                <a:cs typeface="Arial"/>
              </a:rPr>
              <a:t> MS</a:t>
            </a:r>
            <a:endParaRPr sz="2800">
              <a:latin typeface="Arial"/>
              <a:cs typeface="Arial"/>
            </a:endParaRPr>
          </a:p>
          <a:p>
            <a:pPr marL="742950" indent="-730250">
              <a:lnSpc>
                <a:spcPts val="3229"/>
              </a:lnSpc>
              <a:buAutoNum type="arabicPlain" startAt="30"/>
              <a:tabLst>
                <a:tab pos="742950" algn="l"/>
              </a:tabLst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Paróquia</a:t>
            </a:r>
            <a:r>
              <a:rPr dirty="0" sz="2800" spc="-4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Senhor</a:t>
            </a:r>
            <a:r>
              <a:rPr dirty="0" sz="2800" spc="-2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Bom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Jesus</a:t>
            </a:r>
            <a:r>
              <a:rPr dirty="0" sz="2800" spc="-4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–</a:t>
            </a:r>
            <a:r>
              <a:rPr dirty="0" sz="2800" spc="-2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Rochedo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–</a:t>
            </a:r>
            <a:r>
              <a:rPr dirty="0" sz="2800" spc="-25" b="1">
                <a:solidFill>
                  <a:srgbClr val="FF0000"/>
                </a:solidFill>
                <a:latin typeface="Arial"/>
                <a:cs typeface="Arial"/>
              </a:rPr>
              <a:t> MS</a:t>
            </a:r>
            <a:endParaRPr sz="2800">
              <a:latin typeface="Arial"/>
              <a:cs typeface="Arial"/>
            </a:endParaRPr>
          </a:p>
          <a:p>
            <a:pPr marL="742950" indent="-730250">
              <a:lnSpc>
                <a:spcPts val="3215"/>
              </a:lnSpc>
              <a:buAutoNum type="arabicPlain" startAt="30"/>
              <a:tabLst>
                <a:tab pos="742950" algn="l"/>
              </a:tabLst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Paróquia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Senhor</a:t>
            </a:r>
            <a:r>
              <a:rPr dirty="0" sz="2800" spc="-2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Bom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Jesus</a:t>
            </a:r>
            <a:r>
              <a:rPr dirty="0" sz="2800" spc="-4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–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Corguinho</a:t>
            </a:r>
            <a:r>
              <a:rPr dirty="0" sz="2800" spc="-2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–</a:t>
            </a:r>
            <a:r>
              <a:rPr dirty="0" sz="2800" spc="-25" b="1">
                <a:solidFill>
                  <a:srgbClr val="FF0000"/>
                </a:solidFill>
                <a:latin typeface="Arial"/>
                <a:cs typeface="Arial"/>
              </a:rPr>
              <a:t> MS</a:t>
            </a:r>
            <a:endParaRPr sz="2800">
              <a:latin typeface="Arial"/>
              <a:cs typeface="Arial"/>
            </a:endParaRPr>
          </a:p>
          <a:p>
            <a:pPr marL="12700" marR="773430" indent="730250">
              <a:lnSpc>
                <a:spcPts val="3220"/>
              </a:lnSpc>
              <a:spcBef>
                <a:spcPts val="155"/>
              </a:spcBef>
              <a:buAutoNum type="arabicPlain" startAt="30"/>
              <a:tabLst>
                <a:tab pos="742950" algn="l"/>
              </a:tabLst>
            </a:pP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Paróquia</a:t>
            </a:r>
            <a:r>
              <a:rPr dirty="0" sz="2800" spc="-4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Santa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Catarina,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Virgem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Mártir</a:t>
            </a:r>
            <a:r>
              <a:rPr dirty="0" sz="2800" spc="-50" b="1">
                <a:solidFill>
                  <a:srgbClr val="FF0000"/>
                </a:solidFill>
                <a:latin typeface="Arial"/>
                <a:cs typeface="Arial"/>
              </a:rPr>
              <a:t> –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Distrito</a:t>
            </a:r>
            <a:r>
              <a:rPr dirty="0" sz="2800" spc="-4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de</a:t>
            </a:r>
            <a:r>
              <a:rPr dirty="0" sz="2800" spc="-3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Anhanduí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–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Campo</a:t>
            </a:r>
            <a:r>
              <a:rPr dirty="0" sz="2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Arial"/>
                <a:cs typeface="Arial"/>
              </a:rPr>
              <a:t>Grande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40005" rIns="0" bIns="0" rtlCol="0" vert="horz">
            <a:spAutoFit/>
          </a:bodyPr>
          <a:lstStyle/>
          <a:p>
            <a:pPr marL="12700" marR="5080">
              <a:lnSpc>
                <a:spcPts val="3240"/>
              </a:lnSpc>
              <a:spcBef>
                <a:spcPts val="315"/>
              </a:spcBef>
            </a:pPr>
            <a:r>
              <a:rPr dirty="0"/>
              <a:t>[33]</a:t>
            </a:r>
            <a:r>
              <a:rPr dirty="0" spc="-50"/>
              <a:t> </a:t>
            </a:r>
            <a:r>
              <a:rPr dirty="0"/>
              <a:t>Paróquia</a:t>
            </a:r>
            <a:r>
              <a:rPr dirty="0" spc="-35"/>
              <a:t> </a:t>
            </a:r>
            <a:r>
              <a:rPr dirty="0"/>
              <a:t>Nossa</a:t>
            </a:r>
            <a:r>
              <a:rPr dirty="0" spc="-40"/>
              <a:t> </a:t>
            </a:r>
            <a:r>
              <a:rPr dirty="0"/>
              <a:t>Senhora</a:t>
            </a:r>
            <a:r>
              <a:rPr dirty="0" spc="-35"/>
              <a:t> </a:t>
            </a:r>
            <a:r>
              <a:rPr dirty="0"/>
              <a:t>Imaculada</a:t>
            </a:r>
            <a:r>
              <a:rPr dirty="0" spc="-35"/>
              <a:t> </a:t>
            </a:r>
            <a:r>
              <a:rPr dirty="0" spc="-10"/>
              <a:t>Conceição </a:t>
            </a:r>
            <a:r>
              <a:rPr dirty="0"/>
              <a:t>–</a:t>
            </a:r>
            <a:r>
              <a:rPr dirty="0" spc="-20"/>
              <a:t> </a:t>
            </a:r>
            <a:r>
              <a:rPr dirty="0"/>
              <a:t>Ribas</a:t>
            </a:r>
            <a:r>
              <a:rPr dirty="0" spc="-15"/>
              <a:t> </a:t>
            </a:r>
            <a:r>
              <a:rPr dirty="0"/>
              <a:t>do</a:t>
            </a:r>
            <a:r>
              <a:rPr dirty="0" spc="-15"/>
              <a:t> </a:t>
            </a:r>
            <a:r>
              <a:rPr dirty="0"/>
              <a:t>Rio</a:t>
            </a:r>
            <a:r>
              <a:rPr dirty="0" spc="-15"/>
              <a:t> </a:t>
            </a:r>
            <a:r>
              <a:rPr dirty="0"/>
              <a:t>Pardo</a:t>
            </a:r>
            <a:r>
              <a:rPr dirty="0" spc="-25"/>
              <a:t> </a:t>
            </a:r>
            <a:r>
              <a:rPr dirty="0"/>
              <a:t>–</a:t>
            </a:r>
            <a:r>
              <a:rPr dirty="0" spc="-15"/>
              <a:t> </a:t>
            </a:r>
            <a:r>
              <a:rPr dirty="0" spc="-25"/>
              <a:t>MS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886460" y="854151"/>
            <a:ext cx="4405630" cy="1257300"/>
          </a:xfrm>
          <a:prstGeom prst="rect">
            <a:avLst/>
          </a:prstGeom>
        </p:spPr>
        <p:txBody>
          <a:bodyPr wrap="square" lIns="0" tIns="2012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85"/>
              </a:spcBef>
              <a:tabLst>
                <a:tab pos="2138680" algn="l"/>
              </a:tabLst>
            </a:pPr>
            <a:r>
              <a:rPr dirty="0" sz="2800" spc="-10">
                <a:latin typeface="Arial"/>
                <a:cs typeface="Arial"/>
              </a:rPr>
              <a:t>específico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 i="1">
                <a:latin typeface="Arial"/>
                <a:cs typeface="Arial"/>
              </a:rPr>
              <a:t>vocacionalizar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90"/>
              </a:spcBef>
              <a:tabLst>
                <a:tab pos="2562225" algn="l"/>
              </a:tabLst>
            </a:pPr>
            <a:r>
              <a:rPr dirty="0" sz="2800" spc="-10">
                <a:latin typeface="Arial"/>
                <a:cs typeface="Arial"/>
              </a:rPr>
              <a:t>evangelização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atualmente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7022645" y="854151"/>
            <a:ext cx="2785110" cy="12573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0650" marR="5080" indent="-121285">
              <a:lnSpc>
                <a:spcPct val="144300"/>
              </a:lnSpc>
              <a:spcBef>
                <a:spcPts val="95"/>
              </a:spcBef>
              <a:tabLst>
                <a:tab pos="723265" algn="l"/>
                <a:tab pos="792480" algn="l"/>
                <a:tab pos="2371725" algn="l"/>
              </a:tabLst>
            </a:pPr>
            <a:r>
              <a:rPr dirty="0" sz="2800" spc="-50">
                <a:latin typeface="Arial"/>
                <a:cs typeface="Arial"/>
              </a:rPr>
              <a:t>o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serviço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760">
                <a:latin typeface="Arial"/>
                <a:cs typeface="Arial"/>
              </a:rPr>
              <a:t> </a:t>
            </a:r>
            <a:r>
              <a:rPr dirty="0" sz="2800" spc="-20">
                <a:latin typeface="Arial"/>
                <a:cs typeface="Arial"/>
              </a:rPr>
              <a:t>de </a:t>
            </a:r>
            <a:r>
              <a:rPr dirty="0" sz="2800" spc="-25">
                <a:latin typeface="Arial"/>
                <a:cs typeface="Arial"/>
              </a:rPr>
              <a:t>no</a:t>
            </a:r>
            <a:r>
              <a:rPr dirty="0" sz="2800">
                <a:latin typeface="Arial"/>
                <a:cs typeface="Arial"/>
              </a:rPr>
              <a:t>		</a:t>
            </a:r>
            <a:r>
              <a:rPr dirty="0" sz="2800" spc="-10">
                <a:latin typeface="Arial"/>
                <a:cs typeface="Arial"/>
              </a:rPr>
              <a:t>território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25">
                <a:latin typeface="Arial"/>
                <a:cs typeface="Arial"/>
              </a:rPr>
              <a:t>da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86460" y="2270252"/>
            <a:ext cx="4238625" cy="453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375535" algn="l"/>
                <a:tab pos="3077845" algn="l"/>
              </a:tabLst>
            </a:pPr>
            <a:r>
              <a:rPr dirty="0" sz="2800" spc="-10">
                <a:latin typeface="Arial"/>
                <a:cs typeface="Arial"/>
              </a:rPr>
              <a:t>Arquidiocese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25">
                <a:latin typeface="Arial"/>
                <a:cs typeface="Arial"/>
              </a:rPr>
              <a:t>de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Campo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405213" y="854151"/>
            <a:ext cx="1475105" cy="186943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 indent="386080">
              <a:lnSpc>
                <a:spcPct val="143900"/>
              </a:lnSpc>
              <a:spcBef>
                <a:spcPts val="110"/>
              </a:spcBef>
            </a:pPr>
            <a:r>
              <a:rPr dirty="0" sz="2800" spc="-20">
                <a:latin typeface="Arial"/>
                <a:cs typeface="Arial"/>
              </a:rPr>
              <a:t>todo </a:t>
            </a:r>
            <a:r>
              <a:rPr dirty="0" sz="2800" spc="-10">
                <a:latin typeface="Arial"/>
                <a:cs typeface="Arial"/>
              </a:rPr>
              <a:t>presente Grande.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6997076" y="2270252"/>
            <a:ext cx="2814320" cy="453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69975" algn="l"/>
                <a:tab pos="2108200" algn="l"/>
              </a:tabLst>
            </a:pPr>
            <a:r>
              <a:rPr dirty="0" sz="2800" spc="-20">
                <a:latin typeface="Arial"/>
                <a:cs typeface="Arial"/>
              </a:rPr>
              <a:t>Para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isso,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20">
                <a:latin typeface="Arial"/>
                <a:cs typeface="Arial"/>
              </a:rPr>
              <a:t>será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886460" y="2698191"/>
            <a:ext cx="8926830" cy="3704590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algn="just" marL="12700" marR="5080">
              <a:lnSpc>
                <a:spcPct val="143900"/>
              </a:lnSpc>
              <a:spcBef>
                <a:spcPts val="85"/>
              </a:spcBef>
            </a:pPr>
            <a:r>
              <a:rPr dirty="0" sz="2800">
                <a:latin typeface="Arial"/>
                <a:cs typeface="Arial"/>
              </a:rPr>
              <a:t>retomado</a:t>
            </a:r>
            <a:r>
              <a:rPr dirty="0" sz="2800" spc="6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dois</a:t>
            </a:r>
            <a:r>
              <a:rPr dirty="0" sz="2800" spc="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importantes</a:t>
            </a:r>
            <a:r>
              <a:rPr dirty="0" sz="2800" spc="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trabalhos,</a:t>
            </a:r>
            <a:r>
              <a:rPr dirty="0" sz="2800" spc="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</a:t>
            </a:r>
            <a:r>
              <a:rPr dirty="0" sz="2800" spc="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saber:</a:t>
            </a:r>
            <a:r>
              <a:rPr dirty="0" sz="2800" spc="7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implantar </a:t>
            </a:r>
            <a:r>
              <a:rPr dirty="0" sz="2800">
                <a:latin typeface="Arial"/>
                <a:cs typeface="Arial"/>
              </a:rPr>
              <a:t>o</a:t>
            </a:r>
            <a:r>
              <a:rPr dirty="0" sz="2800" spc="2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SAV</a:t>
            </a:r>
            <a:r>
              <a:rPr dirty="0" sz="2800" spc="2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nas</a:t>
            </a:r>
            <a:r>
              <a:rPr dirty="0" sz="2800" spc="2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paróquias</a:t>
            </a:r>
            <a:r>
              <a:rPr dirty="0" sz="2800" spc="2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(sav</a:t>
            </a:r>
            <a:r>
              <a:rPr dirty="0" sz="2800" spc="2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paroquial)</a:t>
            </a:r>
            <a:r>
              <a:rPr dirty="0" sz="2800" spc="2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e</a:t>
            </a:r>
            <a:r>
              <a:rPr dirty="0" sz="2800" spc="2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</a:t>
            </a:r>
            <a:r>
              <a:rPr dirty="0" sz="2800" spc="2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projeto</a:t>
            </a:r>
            <a:r>
              <a:rPr dirty="0" sz="2800" spc="27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“</a:t>
            </a:r>
            <a:r>
              <a:rPr dirty="0" sz="2800" spc="-10" i="1">
                <a:latin typeface="Arial"/>
                <a:cs typeface="Arial"/>
              </a:rPr>
              <a:t>cada</a:t>
            </a:r>
            <a:r>
              <a:rPr dirty="0" sz="2800" spc="-1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comunidade</a:t>
            </a:r>
            <a:r>
              <a:rPr dirty="0" sz="2800" spc="-4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uma</a:t>
            </a:r>
            <a:r>
              <a:rPr dirty="0" sz="2800" spc="-35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nova</a:t>
            </a:r>
            <a:r>
              <a:rPr dirty="0" sz="2800" spc="-35" i="1">
                <a:latin typeface="Arial"/>
                <a:cs typeface="Arial"/>
              </a:rPr>
              <a:t> </a:t>
            </a:r>
            <a:r>
              <a:rPr dirty="0" sz="2800" spc="-10" i="1">
                <a:latin typeface="Arial"/>
                <a:cs typeface="Arial"/>
              </a:rPr>
              <a:t>vocação”</a:t>
            </a:r>
            <a:r>
              <a:rPr dirty="0" sz="2800" spc="-1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800" b="1">
                <a:latin typeface="Arial"/>
                <a:cs typeface="Arial"/>
              </a:rPr>
              <a:t>3.</a:t>
            </a:r>
            <a:r>
              <a:rPr dirty="0" sz="2800" spc="-10" b="1">
                <a:latin typeface="Arial"/>
                <a:cs typeface="Arial"/>
              </a:rPr>
              <a:t> METODOLOGIA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650">
              <a:latin typeface="Arial"/>
              <a:cs typeface="Arial"/>
            </a:endParaRPr>
          </a:p>
          <a:p>
            <a:pPr marL="872490">
              <a:lnSpc>
                <a:spcPct val="100000"/>
              </a:lnSpc>
            </a:pPr>
            <a:r>
              <a:rPr dirty="0" sz="2800" b="1" i="1">
                <a:latin typeface="Arial"/>
                <a:cs typeface="Arial"/>
              </a:rPr>
              <a:t>Serviço</a:t>
            </a:r>
            <a:r>
              <a:rPr dirty="0" sz="2800" spc="-55" b="1" i="1">
                <a:latin typeface="Arial"/>
                <a:cs typeface="Arial"/>
              </a:rPr>
              <a:t> </a:t>
            </a:r>
            <a:r>
              <a:rPr dirty="0" sz="2800" b="1" i="1">
                <a:latin typeface="Arial"/>
                <a:cs typeface="Arial"/>
              </a:rPr>
              <a:t>de</a:t>
            </a:r>
            <a:r>
              <a:rPr dirty="0" sz="2800" spc="-40" b="1" i="1">
                <a:latin typeface="Arial"/>
                <a:cs typeface="Arial"/>
              </a:rPr>
              <a:t> </a:t>
            </a:r>
            <a:r>
              <a:rPr dirty="0" sz="2800" b="1" i="1">
                <a:latin typeface="Arial"/>
                <a:cs typeface="Arial"/>
              </a:rPr>
              <a:t>animação</a:t>
            </a:r>
            <a:r>
              <a:rPr dirty="0" sz="2800" spc="-40" b="1" i="1">
                <a:latin typeface="Arial"/>
                <a:cs typeface="Arial"/>
              </a:rPr>
              <a:t> </a:t>
            </a:r>
            <a:r>
              <a:rPr dirty="0" sz="2800" b="1" i="1">
                <a:latin typeface="Arial"/>
                <a:cs typeface="Arial"/>
              </a:rPr>
              <a:t>vocacional</a:t>
            </a:r>
            <a:r>
              <a:rPr dirty="0" sz="2800" spc="-40" b="1" i="1">
                <a:latin typeface="Arial"/>
                <a:cs typeface="Arial"/>
              </a:rPr>
              <a:t> </a:t>
            </a:r>
            <a:r>
              <a:rPr dirty="0" sz="2800" spc="-10" b="1" i="1">
                <a:latin typeface="Arial"/>
                <a:cs typeface="Arial"/>
              </a:rPr>
              <a:t>paroquial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1336675" y="1268660"/>
            <a:ext cx="8475345" cy="43173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240665" marR="8890" indent="-228600">
              <a:lnSpc>
                <a:spcPct val="143600"/>
              </a:lnSpc>
              <a:spcBef>
                <a:spcPts val="95"/>
              </a:spcBef>
              <a:buAutoNum type="alphaLcPeriod"/>
              <a:tabLst>
                <a:tab pos="240665" algn="l"/>
                <a:tab pos="460375" algn="l"/>
              </a:tabLst>
            </a:pPr>
            <a:r>
              <a:rPr dirty="0" sz="2800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Grande</a:t>
            </a:r>
            <a:r>
              <a:rPr dirty="0" sz="2800" spc="-1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anúncio</a:t>
            </a:r>
            <a:r>
              <a:rPr dirty="0" sz="2800" spc="-1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ao</a:t>
            </a:r>
            <a:r>
              <a:rPr dirty="0" sz="2800" spc="-1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final</a:t>
            </a:r>
            <a:r>
              <a:rPr dirty="0" sz="2800" spc="-1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da</a:t>
            </a:r>
            <a:r>
              <a:rPr dirty="0" sz="2800" spc="-1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Missa</a:t>
            </a:r>
            <a:r>
              <a:rPr dirty="0" sz="2800" spc="-15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da</a:t>
            </a:r>
            <a:r>
              <a:rPr dirty="0" sz="2800" spc="-1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Campanha</a:t>
            </a:r>
            <a:r>
              <a:rPr dirty="0" sz="2800" spc="-155">
                <a:latin typeface="Arial"/>
                <a:cs typeface="Arial"/>
              </a:rPr>
              <a:t> </a:t>
            </a:r>
            <a:r>
              <a:rPr dirty="0" sz="2800" spc="-25">
                <a:latin typeface="Arial"/>
                <a:cs typeface="Arial"/>
              </a:rPr>
              <a:t>da </a:t>
            </a:r>
            <a:r>
              <a:rPr dirty="0" sz="2800">
                <a:latin typeface="Arial"/>
                <a:cs typeface="Arial"/>
              </a:rPr>
              <a:t>Fraternidade</a:t>
            </a:r>
            <a:r>
              <a:rPr dirty="0" sz="2800" spc="-3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2023</a:t>
            </a:r>
            <a:r>
              <a:rPr dirty="0" sz="2800" spc="-2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no</a:t>
            </a:r>
            <a:r>
              <a:rPr dirty="0" sz="2800" spc="-2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próximo</a:t>
            </a:r>
            <a:r>
              <a:rPr dirty="0" sz="2800" spc="-2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dia</a:t>
            </a:r>
            <a:r>
              <a:rPr dirty="0" sz="2800" spc="-2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26</a:t>
            </a:r>
            <a:r>
              <a:rPr dirty="0" sz="2800" spc="-2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de</a:t>
            </a:r>
            <a:r>
              <a:rPr dirty="0" sz="2800" spc="-2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fevereiro;</a:t>
            </a:r>
            <a:endParaRPr sz="2800">
              <a:latin typeface="Arial"/>
              <a:cs typeface="Arial"/>
            </a:endParaRPr>
          </a:p>
          <a:p>
            <a:pPr algn="just" marL="240665" marR="5080" indent="-228600">
              <a:lnSpc>
                <a:spcPct val="143600"/>
              </a:lnSpc>
              <a:buAutoNum type="alphaLcPeriod"/>
              <a:tabLst>
                <a:tab pos="240665" algn="l"/>
                <a:tab pos="460375" algn="l"/>
              </a:tabLst>
            </a:pPr>
            <a:r>
              <a:rPr dirty="0" sz="2800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Fazer</a:t>
            </a:r>
            <a:r>
              <a:rPr dirty="0" sz="2800" spc="41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</a:t>
            </a:r>
            <a:r>
              <a:rPr dirty="0" sz="2800" spc="42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levantamento</a:t>
            </a:r>
            <a:r>
              <a:rPr dirty="0" sz="2800" spc="42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de</a:t>
            </a:r>
            <a:r>
              <a:rPr dirty="0" sz="2800" spc="41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quantas</a:t>
            </a:r>
            <a:r>
              <a:rPr dirty="0" sz="2800" spc="42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paróquias</a:t>
            </a:r>
            <a:r>
              <a:rPr dirty="0" sz="2800" spc="420">
                <a:latin typeface="Arial"/>
                <a:cs typeface="Arial"/>
              </a:rPr>
              <a:t> </a:t>
            </a:r>
            <a:r>
              <a:rPr dirty="0" sz="2800" spc="-25">
                <a:latin typeface="Arial"/>
                <a:cs typeface="Arial"/>
              </a:rPr>
              <a:t>tem </a:t>
            </a:r>
            <a:r>
              <a:rPr dirty="0" sz="2800">
                <a:latin typeface="Arial"/>
                <a:cs typeface="Arial"/>
              </a:rPr>
              <a:t>sav</a:t>
            </a:r>
            <a:r>
              <a:rPr dirty="0" sz="2800" spc="39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paroquial</a:t>
            </a:r>
            <a:r>
              <a:rPr dirty="0" sz="2800" spc="40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(ao</a:t>
            </a:r>
            <a:r>
              <a:rPr dirty="0" sz="2800" spc="39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final</a:t>
            </a:r>
            <a:r>
              <a:rPr dirty="0" sz="2800" spc="39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do</a:t>
            </a:r>
            <a:r>
              <a:rPr dirty="0" sz="2800" spc="39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ano</a:t>
            </a:r>
            <a:r>
              <a:rPr dirty="0" sz="2800" spc="39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mostrar</a:t>
            </a:r>
            <a:r>
              <a:rPr dirty="0" sz="2800" spc="39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</a:t>
            </a:r>
            <a:r>
              <a:rPr dirty="0" sz="2800" spc="39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evolução </a:t>
            </a:r>
            <a:r>
              <a:rPr dirty="0" sz="2800">
                <a:latin typeface="Arial"/>
                <a:cs typeface="Arial"/>
              </a:rPr>
              <a:t>com</a:t>
            </a:r>
            <a:r>
              <a:rPr dirty="0" sz="2800" spc="-2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dados</a:t>
            </a:r>
            <a:r>
              <a:rPr dirty="0" sz="2800" spc="-2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concretos);</a:t>
            </a:r>
            <a:endParaRPr sz="2800">
              <a:latin typeface="Arial"/>
              <a:cs typeface="Arial"/>
            </a:endParaRPr>
          </a:p>
          <a:p>
            <a:pPr algn="just" marL="241300" marR="8890" indent="-228600">
              <a:lnSpc>
                <a:spcPct val="143600"/>
              </a:lnSpc>
              <a:spcBef>
                <a:spcPts val="25"/>
              </a:spcBef>
              <a:buAutoNum type="alphaLcPeriod"/>
              <a:tabLst>
                <a:tab pos="241300" algn="l"/>
                <a:tab pos="461009" algn="l"/>
              </a:tabLst>
            </a:pPr>
            <a:r>
              <a:rPr dirty="0" sz="2800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Preparar</a:t>
            </a:r>
            <a:r>
              <a:rPr dirty="0" sz="2800" spc="165">
                <a:latin typeface="Arial"/>
                <a:cs typeface="Arial"/>
              </a:rPr>
              <a:t>  </a:t>
            </a:r>
            <a:r>
              <a:rPr dirty="0" sz="2800">
                <a:latin typeface="Arial"/>
                <a:cs typeface="Arial"/>
              </a:rPr>
              <a:t>e</a:t>
            </a:r>
            <a:r>
              <a:rPr dirty="0" sz="2800" spc="170">
                <a:latin typeface="Arial"/>
                <a:cs typeface="Arial"/>
              </a:rPr>
              <a:t>  </a:t>
            </a:r>
            <a:r>
              <a:rPr dirty="0" sz="2800">
                <a:latin typeface="Arial"/>
                <a:cs typeface="Arial"/>
              </a:rPr>
              <a:t>estudar</a:t>
            </a:r>
            <a:r>
              <a:rPr dirty="0" sz="2800" spc="165">
                <a:latin typeface="Arial"/>
                <a:cs typeface="Arial"/>
              </a:rPr>
              <a:t>  </a:t>
            </a:r>
            <a:r>
              <a:rPr dirty="0" sz="2800">
                <a:latin typeface="Arial"/>
                <a:cs typeface="Arial"/>
              </a:rPr>
              <a:t>o</a:t>
            </a:r>
            <a:r>
              <a:rPr dirty="0" sz="2800" spc="170">
                <a:latin typeface="Arial"/>
                <a:cs typeface="Arial"/>
              </a:rPr>
              <a:t>  </a:t>
            </a:r>
            <a:r>
              <a:rPr dirty="0" sz="2800">
                <a:latin typeface="Arial"/>
                <a:cs typeface="Arial"/>
              </a:rPr>
              <a:t>material</a:t>
            </a:r>
            <a:r>
              <a:rPr dirty="0" sz="2800" spc="170">
                <a:latin typeface="Arial"/>
                <a:cs typeface="Arial"/>
              </a:rPr>
              <a:t>  </a:t>
            </a:r>
            <a:r>
              <a:rPr dirty="0" sz="2800">
                <a:latin typeface="Arial"/>
                <a:cs typeface="Arial"/>
              </a:rPr>
              <a:t>feito</a:t>
            </a:r>
            <a:r>
              <a:rPr dirty="0" sz="2800" spc="165">
                <a:latin typeface="Arial"/>
                <a:cs typeface="Arial"/>
              </a:rPr>
              <a:t>  </a:t>
            </a:r>
            <a:r>
              <a:rPr dirty="0" sz="2800">
                <a:latin typeface="Arial"/>
                <a:cs typeface="Arial"/>
              </a:rPr>
              <a:t>pelo</a:t>
            </a:r>
            <a:r>
              <a:rPr dirty="0" sz="2800" spc="170">
                <a:latin typeface="Arial"/>
                <a:cs typeface="Arial"/>
              </a:rPr>
              <a:t>  </a:t>
            </a:r>
            <a:r>
              <a:rPr dirty="0" sz="2800" spc="-25">
                <a:latin typeface="Arial"/>
                <a:cs typeface="Arial"/>
              </a:rPr>
              <a:t>SAV </a:t>
            </a:r>
            <a:r>
              <a:rPr dirty="0" sz="2800" spc="-10">
                <a:latin typeface="Arial"/>
                <a:cs typeface="Arial"/>
              </a:rPr>
              <a:t>regional;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1336674" y="854151"/>
            <a:ext cx="8474075" cy="493585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just" marL="241300" marR="5080" indent="-228600">
              <a:lnSpc>
                <a:spcPct val="143900"/>
              </a:lnSpc>
              <a:spcBef>
                <a:spcPts val="110"/>
              </a:spcBef>
              <a:buAutoNum type="alphaLcPeriod" startAt="4"/>
              <a:tabLst>
                <a:tab pos="241300" algn="l"/>
                <a:tab pos="461009" algn="l"/>
              </a:tabLst>
            </a:pPr>
            <a:r>
              <a:rPr dirty="0" sz="2800" spc="-1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Visitar</a:t>
            </a:r>
            <a:r>
              <a:rPr dirty="0" sz="2800" spc="-1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os</a:t>
            </a:r>
            <a:r>
              <a:rPr dirty="0" sz="2800" spc="-16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padres</a:t>
            </a:r>
            <a:r>
              <a:rPr dirty="0" sz="2800" spc="-16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para</a:t>
            </a:r>
            <a:r>
              <a:rPr dirty="0" sz="2800" spc="-16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explicar</a:t>
            </a:r>
            <a:r>
              <a:rPr dirty="0" sz="2800" spc="-1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</a:t>
            </a:r>
            <a:r>
              <a:rPr dirty="0" sz="2800" spc="-16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trabalho</a:t>
            </a:r>
            <a:r>
              <a:rPr dirty="0" sz="2800" spc="-1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e</a:t>
            </a:r>
            <a:r>
              <a:rPr dirty="0" sz="2800" spc="-16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sair</a:t>
            </a:r>
            <a:r>
              <a:rPr dirty="0" sz="2800" spc="-160">
                <a:latin typeface="Arial"/>
                <a:cs typeface="Arial"/>
              </a:rPr>
              <a:t> </a:t>
            </a:r>
            <a:r>
              <a:rPr dirty="0" sz="2800" spc="-25">
                <a:latin typeface="Arial"/>
                <a:cs typeface="Arial"/>
              </a:rPr>
              <a:t>com </a:t>
            </a:r>
            <a:r>
              <a:rPr dirty="0" sz="2800">
                <a:latin typeface="Arial"/>
                <a:cs typeface="Arial"/>
              </a:rPr>
              <a:t>o</a:t>
            </a:r>
            <a:r>
              <a:rPr dirty="0" sz="2800" spc="49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nome</a:t>
            </a:r>
            <a:r>
              <a:rPr dirty="0" sz="2800" spc="50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do</a:t>
            </a:r>
            <a:r>
              <a:rPr dirty="0" sz="2800" spc="50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casal</a:t>
            </a:r>
            <a:r>
              <a:rPr dirty="0" sz="2800" spc="50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referencial</a:t>
            </a:r>
            <a:r>
              <a:rPr dirty="0" sz="2800" spc="50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daquela</a:t>
            </a:r>
            <a:r>
              <a:rPr dirty="0" sz="2800" spc="50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determinada paróquia;</a:t>
            </a:r>
            <a:endParaRPr sz="2800">
              <a:latin typeface="Arial"/>
              <a:cs typeface="Arial"/>
            </a:endParaRPr>
          </a:p>
          <a:p>
            <a:pPr algn="just" marL="241300" marR="5080" indent="-228600">
              <a:lnSpc>
                <a:spcPct val="143600"/>
              </a:lnSpc>
              <a:buAutoNum type="alphaLcPeriod" startAt="4"/>
              <a:tabLst>
                <a:tab pos="241300" algn="l"/>
                <a:tab pos="461009" algn="l"/>
              </a:tabLst>
            </a:pPr>
            <a:r>
              <a:rPr dirty="0" sz="2800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Criar</a:t>
            </a:r>
            <a:r>
              <a:rPr dirty="0" sz="2800" spc="385">
                <a:latin typeface="Arial"/>
                <a:cs typeface="Arial"/>
              </a:rPr>
              <a:t>  </a:t>
            </a:r>
            <a:r>
              <a:rPr dirty="0" sz="2800">
                <a:latin typeface="Arial"/>
                <a:cs typeface="Arial"/>
              </a:rPr>
              <a:t>um</a:t>
            </a:r>
            <a:r>
              <a:rPr dirty="0" sz="2800" spc="385">
                <a:latin typeface="Arial"/>
                <a:cs typeface="Arial"/>
              </a:rPr>
              <a:t>  </a:t>
            </a:r>
            <a:r>
              <a:rPr dirty="0" sz="2800">
                <a:latin typeface="Arial"/>
                <a:cs typeface="Arial"/>
              </a:rPr>
              <a:t>banco</a:t>
            </a:r>
            <a:r>
              <a:rPr dirty="0" sz="2800" spc="385">
                <a:latin typeface="Arial"/>
                <a:cs typeface="Arial"/>
              </a:rPr>
              <a:t>  </a:t>
            </a:r>
            <a:r>
              <a:rPr dirty="0" sz="2800">
                <a:latin typeface="Arial"/>
                <a:cs typeface="Arial"/>
              </a:rPr>
              <a:t>de</a:t>
            </a:r>
            <a:r>
              <a:rPr dirty="0" sz="2800" spc="385">
                <a:latin typeface="Arial"/>
                <a:cs typeface="Arial"/>
              </a:rPr>
              <a:t>  </a:t>
            </a:r>
            <a:r>
              <a:rPr dirty="0" sz="2800">
                <a:latin typeface="Arial"/>
                <a:cs typeface="Arial"/>
              </a:rPr>
              <a:t>dados</a:t>
            </a:r>
            <a:r>
              <a:rPr dirty="0" sz="2800" spc="385">
                <a:latin typeface="Arial"/>
                <a:cs typeface="Arial"/>
              </a:rPr>
              <a:t>  </a:t>
            </a:r>
            <a:r>
              <a:rPr dirty="0" sz="2800">
                <a:latin typeface="Arial"/>
                <a:cs typeface="Arial"/>
              </a:rPr>
              <a:t>com</a:t>
            </a:r>
            <a:r>
              <a:rPr dirty="0" sz="2800" spc="385">
                <a:latin typeface="Arial"/>
                <a:cs typeface="Arial"/>
              </a:rPr>
              <a:t>  </a:t>
            </a:r>
            <a:r>
              <a:rPr dirty="0" sz="2800" spc="-10">
                <a:latin typeface="Arial"/>
                <a:cs typeface="Arial"/>
              </a:rPr>
              <a:t>informações </a:t>
            </a:r>
            <a:r>
              <a:rPr dirty="0" sz="2800">
                <a:latin typeface="Arial"/>
                <a:cs typeface="Arial"/>
              </a:rPr>
              <a:t>importantes</a:t>
            </a:r>
            <a:r>
              <a:rPr dirty="0" sz="2800" spc="38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e</a:t>
            </a:r>
            <a:r>
              <a:rPr dirty="0" sz="2800" spc="38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atualizadas</a:t>
            </a:r>
            <a:r>
              <a:rPr dirty="0" sz="2800" spc="38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sobre</a:t>
            </a:r>
            <a:r>
              <a:rPr dirty="0" sz="2800" spc="38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</a:t>
            </a:r>
            <a:r>
              <a:rPr dirty="0" sz="2800" spc="38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controle</a:t>
            </a:r>
            <a:r>
              <a:rPr dirty="0" sz="2800" spc="38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do</a:t>
            </a:r>
            <a:r>
              <a:rPr dirty="0" sz="2800" spc="385">
                <a:latin typeface="Arial"/>
                <a:cs typeface="Arial"/>
              </a:rPr>
              <a:t> </a:t>
            </a:r>
            <a:r>
              <a:rPr dirty="0" sz="2800" spc="-25">
                <a:latin typeface="Arial"/>
                <a:cs typeface="Arial"/>
              </a:rPr>
              <a:t>sav</a:t>
            </a:r>
            <a:endParaRPr sz="2800">
              <a:latin typeface="Arial"/>
              <a:cs typeface="Arial"/>
            </a:endParaRPr>
          </a:p>
          <a:p>
            <a:pPr algn="just" marL="241300">
              <a:lnSpc>
                <a:spcPct val="100000"/>
              </a:lnSpc>
              <a:spcBef>
                <a:spcPts val="1485"/>
              </a:spcBef>
            </a:pPr>
            <a:r>
              <a:rPr dirty="0" sz="2800">
                <a:latin typeface="Arial"/>
                <a:cs typeface="Arial"/>
              </a:rPr>
              <a:t>nas</a:t>
            </a:r>
            <a:r>
              <a:rPr dirty="0" sz="2800" spc="-2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paróquias;</a:t>
            </a:r>
            <a:endParaRPr sz="2800">
              <a:latin typeface="Arial"/>
              <a:cs typeface="Arial"/>
            </a:endParaRPr>
          </a:p>
          <a:p>
            <a:pPr algn="just" marL="240029" marR="7620" indent="-227329">
              <a:lnSpc>
                <a:spcPct val="143600"/>
              </a:lnSpc>
              <a:buAutoNum type="alphaLcPeriod" startAt="6"/>
              <a:tabLst>
                <a:tab pos="241300" algn="l"/>
              </a:tabLst>
            </a:pPr>
            <a:r>
              <a:rPr dirty="0" sz="2800">
                <a:latin typeface="Arial"/>
                <a:cs typeface="Arial"/>
              </a:rPr>
              <a:t>Manter</a:t>
            </a:r>
            <a:r>
              <a:rPr dirty="0" sz="2800" spc="43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contato</a:t>
            </a:r>
            <a:r>
              <a:rPr dirty="0" sz="2800" spc="43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com</a:t>
            </a:r>
            <a:r>
              <a:rPr dirty="0" sz="2800" spc="42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</a:t>
            </a:r>
            <a:r>
              <a:rPr dirty="0" sz="2800" spc="43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casal</a:t>
            </a:r>
            <a:r>
              <a:rPr dirty="0" sz="2800" spc="42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responsável</a:t>
            </a:r>
            <a:r>
              <a:rPr dirty="0" sz="2800" spc="43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pelo</a:t>
            </a:r>
            <a:r>
              <a:rPr dirty="0" sz="2800" spc="430">
                <a:latin typeface="Arial"/>
                <a:cs typeface="Arial"/>
              </a:rPr>
              <a:t> </a:t>
            </a:r>
            <a:r>
              <a:rPr dirty="0" sz="2800" spc="-25">
                <a:latin typeface="Arial"/>
                <a:cs typeface="Arial"/>
              </a:rPr>
              <a:t>sav </a:t>
            </a:r>
            <a:r>
              <a:rPr dirty="0" sz="2800" spc="-25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(encontros,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formações);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1336674" y="854151"/>
            <a:ext cx="8473440" cy="51403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marR="5080" indent="-228600">
              <a:lnSpc>
                <a:spcPct val="144300"/>
              </a:lnSpc>
              <a:spcBef>
                <a:spcPts val="95"/>
              </a:spcBef>
              <a:buAutoNum type="alphaLcPeriod" startAt="7"/>
              <a:tabLst>
                <a:tab pos="241300" algn="l"/>
                <a:tab pos="461009" algn="l"/>
                <a:tab pos="1363345" algn="l"/>
                <a:tab pos="2582545" algn="l"/>
                <a:tab pos="3227705" algn="l"/>
                <a:tab pos="4347845" algn="l"/>
                <a:tab pos="5605780" algn="l"/>
                <a:tab pos="6250940" algn="l"/>
                <a:tab pos="7787005" algn="l"/>
              </a:tabLst>
            </a:pPr>
            <a:r>
              <a:rPr dirty="0" sz="2800" spc="-25">
                <a:latin typeface="Arial"/>
                <a:cs typeface="Arial"/>
              </a:rPr>
              <a:t>	</a:t>
            </a:r>
            <a:r>
              <a:rPr dirty="0" sz="2800" spc="-25">
                <a:latin typeface="Arial"/>
                <a:cs typeface="Arial"/>
              </a:rPr>
              <a:t>Com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nomes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25">
                <a:latin typeface="Arial"/>
                <a:cs typeface="Arial"/>
              </a:rPr>
              <a:t>em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mãos,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marcar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25">
                <a:latin typeface="Arial"/>
                <a:cs typeface="Arial"/>
              </a:rPr>
              <a:t>um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encontro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25">
                <a:latin typeface="Arial"/>
                <a:cs typeface="Arial"/>
              </a:rPr>
              <a:t>com </a:t>
            </a:r>
            <a:r>
              <a:rPr dirty="0" sz="2800">
                <a:latin typeface="Arial"/>
                <a:cs typeface="Arial"/>
              </a:rPr>
              <a:t>todos</a:t>
            </a:r>
            <a:r>
              <a:rPr dirty="0" sz="2800" spc="-3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no</a:t>
            </a:r>
            <a:r>
              <a:rPr dirty="0" sz="2800" spc="-2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Seminário</a:t>
            </a:r>
            <a:r>
              <a:rPr dirty="0" sz="2800" spc="-2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ou</a:t>
            </a:r>
            <a:r>
              <a:rPr dirty="0" sz="2800" spc="-2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casa</a:t>
            </a:r>
            <a:r>
              <a:rPr dirty="0" sz="2800" spc="-2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das</a:t>
            </a:r>
            <a:r>
              <a:rPr dirty="0" sz="2800" spc="-2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irmãs</a:t>
            </a:r>
            <a:r>
              <a:rPr dirty="0" sz="2800" spc="-2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Angelinas;</a:t>
            </a:r>
            <a:endParaRPr sz="2800">
              <a:latin typeface="Arial"/>
              <a:cs typeface="Arial"/>
            </a:endParaRPr>
          </a:p>
          <a:p>
            <a:pPr marL="461009" indent="-448309">
              <a:lnSpc>
                <a:spcPct val="100000"/>
              </a:lnSpc>
              <a:spcBef>
                <a:spcPts val="1465"/>
              </a:spcBef>
              <a:buAutoNum type="alphaLcPeriod" startAt="7"/>
              <a:tabLst>
                <a:tab pos="461009" algn="l"/>
              </a:tabLst>
            </a:pPr>
            <a:r>
              <a:rPr dirty="0" sz="2800">
                <a:latin typeface="Arial"/>
                <a:cs typeface="Arial"/>
              </a:rPr>
              <a:t>Ao</a:t>
            </a:r>
            <a:r>
              <a:rPr dirty="0" sz="2800" spc="-3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longo</a:t>
            </a:r>
            <a:r>
              <a:rPr dirty="0" sz="2800" spc="-2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do</a:t>
            </a:r>
            <a:r>
              <a:rPr dirty="0" sz="2800" spc="-2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ano</a:t>
            </a:r>
            <a:r>
              <a:rPr dirty="0" sz="2800" spc="-2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fazer</a:t>
            </a:r>
            <a:r>
              <a:rPr dirty="0" sz="2800" spc="-2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uma</a:t>
            </a:r>
            <a:r>
              <a:rPr dirty="0" sz="2800" spc="-2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formação</a:t>
            </a:r>
            <a:r>
              <a:rPr dirty="0" sz="2800" spc="-2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por</a:t>
            </a:r>
            <a:r>
              <a:rPr dirty="0" sz="2800" spc="-2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forania;</a:t>
            </a:r>
            <a:endParaRPr sz="2800">
              <a:latin typeface="Arial"/>
              <a:cs typeface="Arial"/>
            </a:endParaRPr>
          </a:p>
          <a:p>
            <a:pPr marL="240029" marR="5080" indent="-227329">
              <a:lnSpc>
                <a:spcPct val="143600"/>
              </a:lnSpc>
              <a:buAutoNum type="alphaLcPeriod" startAt="7"/>
              <a:tabLst>
                <a:tab pos="241300" algn="l"/>
                <a:tab pos="1451610" algn="l"/>
                <a:tab pos="2187575" algn="l"/>
                <a:tab pos="3596640" algn="l"/>
                <a:tab pos="4510405" algn="l"/>
                <a:tab pos="4949825" algn="l"/>
                <a:tab pos="5844540" algn="l"/>
                <a:tab pos="7510145" algn="l"/>
              </a:tabLst>
            </a:pPr>
            <a:r>
              <a:rPr dirty="0" sz="2800" spc="-10">
                <a:latin typeface="Arial"/>
                <a:cs typeface="Arial"/>
              </a:rPr>
              <a:t>Entrar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25">
                <a:latin typeface="Arial"/>
                <a:cs typeface="Arial"/>
              </a:rPr>
              <a:t>em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contato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25">
                <a:latin typeface="Arial"/>
                <a:cs typeface="Arial"/>
              </a:rPr>
              <a:t>com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0">
                <a:latin typeface="Arial"/>
                <a:cs typeface="Arial"/>
              </a:rPr>
              <a:t>a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20">
                <a:latin typeface="Arial"/>
                <a:cs typeface="Arial"/>
              </a:rPr>
              <a:t>vida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religiosa,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novas </a:t>
            </a:r>
            <a:r>
              <a:rPr dirty="0" sz="2800" spc="-10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comunidades</a:t>
            </a:r>
            <a:r>
              <a:rPr dirty="0" sz="2800" spc="-3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e</a:t>
            </a:r>
            <a:r>
              <a:rPr dirty="0" sz="2800" spc="-3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grupo</a:t>
            </a:r>
            <a:r>
              <a:rPr dirty="0" sz="2800" spc="-35">
                <a:latin typeface="Arial"/>
                <a:cs typeface="Arial"/>
              </a:rPr>
              <a:t> </a:t>
            </a:r>
            <a:r>
              <a:rPr dirty="0" sz="2800" spc="-20">
                <a:latin typeface="Arial"/>
                <a:cs typeface="Arial"/>
              </a:rPr>
              <a:t>ASA;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100">
              <a:latin typeface="Arial"/>
              <a:cs typeface="Arial"/>
            </a:endParaRPr>
          </a:p>
          <a:p>
            <a:pPr marL="837565">
              <a:lnSpc>
                <a:spcPct val="100000"/>
              </a:lnSpc>
              <a:spcBef>
                <a:spcPts val="2745"/>
              </a:spcBef>
            </a:pPr>
            <a:r>
              <a:rPr dirty="0" sz="2800" b="1" i="1">
                <a:latin typeface="Arial"/>
                <a:cs typeface="Arial"/>
              </a:rPr>
              <a:t>Cada</a:t>
            </a:r>
            <a:r>
              <a:rPr dirty="0" sz="2800" spc="-50" b="1" i="1">
                <a:latin typeface="Arial"/>
                <a:cs typeface="Arial"/>
              </a:rPr>
              <a:t> </a:t>
            </a:r>
            <a:r>
              <a:rPr dirty="0" sz="2800" b="1" i="1">
                <a:latin typeface="Arial"/>
                <a:cs typeface="Arial"/>
              </a:rPr>
              <a:t>comunidade</a:t>
            </a:r>
            <a:r>
              <a:rPr dirty="0" sz="2800" spc="-40" b="1" i="1">
                <a:latin typeface="Arial"/>
                <a:cs typeface="Arial"/>
              </a:rPr>
              <a:t> </a:t>
            </a:r>
            <a:r>
              <a:rPr dirty="0" sz="2800" b="1" i="1">
                <a:latin typeface="Arial"/>
                <a:cs typeface="Arial"/>
              </a:rPr>
              <a:t>uma</a:t>
            </a:r>
            <a:r>
              <a:rPr dirty="0" sz="2800" spc="-40" b="1" i="1">
                <a:latin typeface="Arial"/>
                <a:cs typeface="Arial"/>
              </a:rPr>
              <a:t> </a:t>
            </a:r>
            <a:r>
              <a:rPr dirty="0" sz="2800" b="1" i="1">
                <a:latin typeface="Arial"/>
                <a:cs typeface="Arial"/>
              </a:rPr>
              <a:t>nova</a:t>
            </a:r>
            <a:r>
              <a:rPr dirty="0" sz="2800" spc="-35" b="1" i="1">
                <a:latin typeface="Arial"/>
                <a:cs typeface="Arial"/>
              </a:rPr>
              <a:t> </a:t>
            </a:r>
            <a:r>
              <a:rPr dirty="0" sz="2800" spc="-10" b="1" i="1">
                <a:latin typeface="Arial"/>
                <a:cs typeface="Arial"/>
              </a:rPr>
              <a:t>vocação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650">
              <a:latin typeface="Arial"/>
              <a:cs typeface="Arial"/>
            </a:endParaRPr>
          </a:p>
          <a:p>
            <a:pPr marL="461009" indent="-448309">
              <a:lnSpc>
                <a:spcPct val="100000"/>
              </a:lnSpc>
              <a:buAutoNum type="alphaLcPeriod"/>
              <a:tabLst>
                <a:tab pos="461009" algn="l"/>
              </a:tabLst>
            </a:pPr>
            <a:r>
              <a:rPr dirty="0" sz="2800">
                <a:latin typeface="Arial"/>
                <a:cs typeface="Arial"/>
              </a:rPr>
              <a:t>Produzir</a:t>
            </a:r>
            <a:r>
              <a:rPr dirty="0" sz="2800" spc="-4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um</a:t>
            </a:r>
            <a:r>
              <a:rPr dirty="0" sz="2800" spc="-3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banner</a:t>
            </a:r>
            <a:r>
              <a:rPr dirty="0" sz="2800" spc="-3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específico</a:t>
            </a:r>
            <a:r>
              <a:rPr dirty="0" sz="2800" spc="-3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para</a:t>
            </a:r>
            <a:r>
              <a:rPr dirty="0" sz="2800" spc="-3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esse</a:t>
            </a:r>
            <a:r>
              <a:rPr dirty="0" sz="2800" spc="-2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projeto;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1336675" y="854151"/>
            <a:ext cx="8473440" cy="554863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just" marL="241300" marR="8890" indent="-228600">
              <a:lnSpc>
                <a:spcPct val="143900"/>
              </a:lnSpc>
              <a:spcBef>
                <a:spcPts val="110"/>
              </a:spcBef>
              <a:buAutoNum type="alphaLcPeriod" startAt="2"/>
              <a:tabLst>
                <a:tab pos="241300" algn="l"/>
                <a:tab pos="461009" algn="l"/>
              </a:tabLst>
            </a:pPr>
            <a:r>
              <a:rPr dirty="0" sz="2800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Campanha</a:t>
            </a:r>
            <a:r>
              <a:rPr dirty="0" sz="2800" spc="420">
                <a:latin typeface="Arial"/>
                <a:cs typeface="Arial"/>
              </a:rPr>
              <a:t>  </a:t>
            </a:r>
            <a:r>
              <a:rPr dirty="0" sz="2800">
                <a:latin typeface="Arial"/>
                <a:cs typeface="Arial"/>
              </a:rPr>
              <a:t>“</a:t>
            </a:r>
            <a:r>
              <a:rPr dirty="0" sz="2800" i="1">
                <a:latin typeface="Arial"/>
                <a:cs typeface="Arial"/>
              </a:rPr>
              <a:t>reze</a:t>
            </a:r>
            <a:r>
              <a:rPr dirty="0" sz="2800" spc="425" i="1">
                <a:latin typeface="Arial"/>
                <a:cs typeface="Arial"/>
              </a:rPr>
              <a:t>  </a:t>
            </a:r>
            <a:r>
              <a:rPr dirty="0" sz="2800" i="1">
                <a:latin typeface="Arial"/>
                <a:cs typeface="Arial"/>
              </a:rPr>
              <a:t>por</a:t>
            </a:r>
            <a:r>
              <a:rPr dirty="0" sz="2800" spc="425" i="1">
                <a:latin typeface="Arial"/>
                <a:cs typeface="Arial"/>
              </a:rPr>
              <a:t>  </a:t>
            </a:r>
            <a:r>
              <a:rPr dirty="0" sz="2800" i="1">
                <a:latin typeface="Arial"/>
                <a:cs typeface="Arial"/>
              </a:rPr>
              <a:t>um</a:t>
            </a:r>
            <a:r>
              <a:rPr dirty="0" sz="2800" spc="420" i="1">
                <a:latin typeface="Arial"/>
                <a:cs typeface="Arial"/>
              </a:rPr>
              <a:t>  </a:t>
            </a:r>
            <a:r>
              <a:rPr dirty="0" sz="2800" i="1">
                <a:latin typeface="Arial"/>
                <a:cs typeface="Arial"/>
              </a:rPr>
              <a:t>seminarista”</a:t>
            </a:r>
            <a:r>
              <a:rPr dirty="0" sz="2800">
                <a:latin typeface="Arial"/>
                <a:cs typeface="Arial"/>
              </a:rPr>
              <a:t>.</a:t>
            </a:r>
            <a:r>
              <a:rPr dirty="0" sz="2800" spc="425">
                <a:latin typeface="Arial"/>
                <a:cs typeface="Arial"/>
              </a:rPr>
              <a:t>  </a:t>
            </a:r>
            <a:r>
              <a:rPr dirty="0" sz="2800" spc="-20">
                <a:latin typeface="Arial"/>
                <a:cs typeface="Arial"/>
              </a:rPr>
              <a:t>Cada </a:t>
            </a:r>
            <a:r>
              <a:rPr dirty="0" sz="2800">
                <a:latin typeface="Arial"/>
                <a:cs typeface="Arial"/>
              </a:rPr>
              <a:t>paróquia</a:t>
            </a:r>
            <a:r>
              <a:rPr dirty="0" sz="2800" spc="-5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ficará</a:t>
            </a:r>
            <a:r>
              <a:rPr dirty="0" sz="2800" spc="-5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responsável</a:t>
            </a:r>
            <a:r>
              <a:rPr dirty="0" sz="2800" spc="-4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por</a:t>
            </a:r>
            <a:r>
              <a:rPr dirty="0" sz="2800" spc="-5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rezar</a:t>
            </a:r>
            <a:r>
              <a:rPr dirty="0" sz="2800" spc="-4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nominalmente </a:t>
            </a:r>
            <a:r>
              <a:rPr dirty="0" sz="2800">
                <a:latin typeface="Arial"/>
                <a:cs typeface="Arial"/>
              </a:rPr>
              <a:t>por</a:t>
            </a:r>
            <a:r>
              <a:rPr dirty="0" sz="2800" spc="-2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um</a:t>
            </a:r>
            <a:r>
              <a:rPr dirty="0" sz="2800" spc="-1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seminarista;</a:t>
            </a:r>
            <a:endParaRPr sz="2800">
              <a:latin typeface="Arial"/>
              <a:cs typeface="Arial"/>
            </a:endParaRPr>
          </a:p>
          <a:p>
            <a:pPr algn="just" marL="241300" marR="5080" indent="-228600">
              <a:lnSpc>
                <a:spcPct val="143600"/>
              </a:lnSpc>
              <a:buAutoNum type="alphaLcPeriod" startAt="2"/>
              <a:tabLst>
                <a:tab pos="241300" algn="l"/>
                <a:tab pos="461009" algn="l"/>
              </a:tabLst>
            </a:pPr>
            <a:r>
              <a:rPr dirty="0" sz="2800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Retomar</a:t>
            </a:r>
            <a:r>
              <a:rPr dirty="0" sz="2800" spc="6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</a:t>
            </a:r>
            <a:r>
              <a:rPr dirty="0" sz="2800" spc="6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hora</a:t>
            </a:r>
            <a:r>
              <a:rPr dirty="0" sz="2800" spc="6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santa</a:t>
            </a:r>
            <a:r>
              <a:rPr dirty="0" sz="2800" spc="6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vocacional.</a:t>
            </a:r>
            <a:r>
              <a:rPr dirty="0" sz="2800" spc="6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Pedir</a:t>
            </a:r>
            <a:r>
              <a:rPr dirty="0" sz="2800" spc="6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ao</a:t>
            </a:r>
            <a:r>
              <a:rPr dirty="0" sz="2800" spc="670">
                <a:latin typeface="Arial"/>
                <a:cs typeface="Arial"/>
              </a:rPr>
              <a:t> </a:t>
            </a:r>
            <a:r>
              <a:rPr dirty="0" sz="2800" spc="-25">
                <a:latin typeface="Arial"/>
                <a:cs typeface="Arial"/>
              </a:rPr>
              <a:t>Pe. </a:t>
            </a:r>
            <a:r>
              <a:rPr dirty="0" sz="2800">
                <a:latin typeface="Arial"/>
                <a:cs typeface="Arial"/>
              </a:rPr>
              <a:t>Emilson</a:t>
            </a:r>
            <a:r>
              <a:rPr dirty="0" sz="2800" spc="12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para</a:t>
            </a:r>
            <a:r>
              <a:rPr dirty="0" sz="2800" spc="12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rever</a:t>
            </a:r>
            <a:r>
              <a:rPr dirty="0" sz="2800" spc="12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</a:t>
            </a:r>
            <a:r>
              <a:rPr dirty="0" sz="2800" spc="12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material</a:t>
            </a:r>
            <a:r>
              <a:rPr dirty="0" sz="2800" spc="12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e</a:t>
            </a:r>
            <a:r>
              <a:rPr dirty="0" sz="2800" spc="12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formatar</a:t>
            </a:r>
            <a:r>
              <a:rPr dirty="0" sz="2800" spc="12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para</a:t>
            </a:r>
            <a:r>
              <a:rPr dirty="0" sz="2800" spc="12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fazer</a:t>
            </a:r>
            <a:endParaRPr sz="2800">
              <a:latin typeface="Arial"/>
              <a:cs typeface="Arial"/>
            </a:endParaRPr>
          </a:p>
          <a:p>
            <a:pPr algn="just" marL="241300">
              <a:lnSpc>
                <a:spcPct val="100000"/>
              </a:lnSpc>
              <a:spcBef>
                <a:spcPts val="1485"/>
              </a:spcBef>
            </a:pPr>
            <a:r>
              <a:rPr dirty="0" sz="2800">
                <a:latin typeface="Arial"/>
                <a:cs typeface="Arial"/>
              </a:rPr>
              <a:t>um</a:t>
            </a:r>
            <a:r>
              <a:rPr dirty="0" sz="2800" spc="-2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guia</a:t>
            </a:r>
            <a:r>
              <a:rPr dirty="0" sz="2800" spc="-2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de</a:t>
            </a:r>
            <a:r>
              <a:rPr dirty="0" sz="2800" spc="-2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oração</a:t>
            </a:r>
            <a:r>
              <a:rPr dirty="0" sz="2800" spc="-2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(gráfica);</a:t>
            </a:r>
            <a:endParaRPr sz="2800">
              <a:latin typeface="Arial"/>
              <a:cs typeface="Arial"/>
            </a:endParaRPr>
          </a:p>
          <a:p>
            <a:pPr algn="just" marL="241300" marR="5080" indent="-228600">
              <a:lnSpc>
                <a:spcPct val="143600"/>
              </a:lnSpc>
              <a:buAutoNum type="alphaLcPeriod" startAt="4"/>
              <a:tabLst>
                <a:tab pos="241300" algn="l"/>
                <a:tab pos="461009" algn="l"/>
              </a:tabLst>
            </a:pPr>
            <a:r>
              <a:rPr dirty="0" sz="2800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Em</a:t>
            </a:r>
            <a:r>
              <a:rPr dirty="0" sz="2800" spc="434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comunhão</a:t>
            </a:r>
            <a:r>
              <a:rPr dirty="0" sz="2800" spc="45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com</a:t>
            </a:r>
            <a:r>
              <a:rPr dirty="0" sz="2800" spc="44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os</a:t>
            </a:r>
            <a:r>
              <a:rPr dirty="0" sz="2800" spc="45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formadores</a:t>
            </a:r>
            <a:r>
              <a:rPr dirty="0" sz="2800" spc="45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do</a:t>
            </a:r>
            <a:r>
              <a:rPr dirty="0" sz="2800" spc="45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Seminário </a:t>
            </a:r>
            <a:r>
              <a:rPr dirty="0" sz="2800">
                <a:latin typeface="Arial"/>
                <a:cs typeface="Arial"/>
              </a:rPr>
              <a:t>Maior</a:t>
            </a:r>
            <a:r>
              <a:rPr dirty="0" sz="2800" spc="-20">
                <a:latin typeface="Arial"/>
                <a:cs typeface="Arial"/>
              </a:rPr>
              <a:t>  </a:t>
            </a:r>
            <a:r>
              <a:rPr dirty="0" sz="2800">
                <a:latin typeface="Arial"/>
                <a:cs typeface="Arial"/>
              </a:rPr>
              <a:t>pedir</a:t>
            </a:r>
            <a:r>
              <a:rPr dirty="0" sz="2800" spc="-15">
                <a:latin typeface="Arial"/>
                <a:cs typeface="Arial"/>
              </a:rPr>
              <a:t>  </a:t>
            </a:r>
            <a:r>
              <a:rPr dirty="0" sz="2800">
                <a:latin typeface="Arial"/>
                <a:cs typeface="Arial"/>
              </a:rPr>
              <a:t>que</a:t>
            </a:r>
            <a:r>
              <a:rPr dirty="0" sz="2800" spc="-20">
                <a:latin typeface="Arial"/>
                <a:cs typeface="Arial"/>
              </a:rPr>
              <a:t>  </a:t>
            </a:r>
            <a:r>
              <a:rPr dirty="0" sz="2800">
                <a:latin typeface="Arial"/>
                <a:cs typeface="Arial"/>
              </a:rPr>
              <a:t>os</a:t>
            </a:r>
            <a:r>
              <a:rPr dirty="0" sz="2800" spc="-20">
                <a:latin typeface="Arial"/>
                <a:cs typeface="Arial"/>
              </a:rPr>
              <a:t>  </a:t>
            </a:r>
            <a:r>
              <a:rPr dirty="0" sz="2800">
                <a:latin typeface="Arial"/>
                <a:cs typeface="Arial"/>
              </a:rPr>
              <a:t>ministérios</a:t>
            </a:r>
            <a:r>
              <a:rPr dirty="0" sz="2800" spc="-20">
                <a:latin typeface="Arial"/>
                <a:cs typeface="Arial"/>
              </a:rPr>
              <a:t>  </a:t>
            </a:r>
            <a:r>
              <a:rPr dirty="0" sz="2800">
                <a:latin typeface="Arial"/>
                <a:cs typeface="Arial"/>
              </a:rPr>
              <a:t>nesse</a:t>
            </a:r>
            <a:r>
              <a:rPr dirty="0" sz="2800" spc="-20">
                <a:latin typeface="Arial"/>
                <a:cs typeface="Arial"/>
              </a:rPr>
              <a:t>  </a:t>
            </a:r>
            <a:r>
              <a:rPr dirty="0" sz="2800">
                <a:latin typeface="Arial"/>
                <a:cs typeface="Arial"/>
              </a:rPr>
              <a:t>ano</a:t>
            </a:r>
            <a:r>
              <a:rPr dirty="0" sz="2800" spc="-20">
                <a:latin typeface="Arial"/>
                <a:cs typeface="Arial"/>
              </a:rPr>
              <a:t>  </a:t>
            </a:r>
            <a:r>
              <a:rPr dirty="0" sz="2800" spc="-10">
                <a:latin typeface="Arial"/>
                <a:cs typeface="Arial"/>
              </a:rPr>
              <a:t>sejam </a:t>
            </a:r>
            <a:r>
              <a:rPr dirty="0" sz="2800">
                <a:latin typeface="Arial"/>
                <a:cs typeface="Arial"/>
              </a:rPr>
              <a:t>conferidos</a:t>
            </a:r>
            <a:r>
              <a:rPr dirty="0" sz="2800" spc="-5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nas</a:t>
            </a:r>
            <a:r>
              <a:rPr dirty="0" sz="2800" spc="-3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Paróquias</a:t>
            </a:r>
            <a:r>
              <a:rPr dirty="0" sz="2800" spc="-4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com</a:t>
            </a:r>
            <a:r>
              <a:rPr dirty="0" sz="2800" spc="-3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Missa</a:t>
            </a:r>
            <a:r>
              <a:rPr dirty="0" sz="2800" spc="-3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solene;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1336674" y="854151"/>
            <a:ext cx="8474075" cy="432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marR="9525" indent="-228600">
              <a:lnSpc>
                <a:spcPct val="144300"/>
              </a:lnSpc>
              <a:spcBef>
                <a:spcPts val="95"/>
              </a:spcBef>
              <a:buAutoNum type="alphaLcPeriod" startAt="5"/>
              <a:tabLst>
                <a:tab pos="241300" algn="l"/>
                <a:tab pos="461009" algn="l"/>
              </a:tabLst>
            </a:pPr>
            <a:r>
              <a:rPr dirty="0" sz="2800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Que</a:t>
            </a:r>
            <a:r>
              <a:rPr dirty="0" sz="2800" spc="6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</a:t>
            </a:r>
            <a:r>
              <a:rPr dirty="0" sz="2800" spc="6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Missa</a:t>
            </a:r>
            <a:r>
              <a:rPr dirty="0" sz="2800" spc="6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de</a:t>
            </a:r>
            <a:r>
              <a:rPr dirty="0" sz="2800" spc="65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Corpus</a:t>
            </a:r>
            <a:r>
              <a:rPr dirty="0" sz="2800" spc="6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Christi</a:t>
            </a:r>
            <a:r>
              <a:rPr dirty="0" sz="2800" spc="55" i="1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seja</a:t>
            </a:r>
            <a:r>
              <a:rPr dirty="0" sz="2800" spc="6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cantada</a:t>
            </a:r>
            <a:r>
              <a:rPr dirty="0" sz="2800" spc="6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pelos seminaristas;</a:t>
            </a:r>
            <a:endParaRPr sz="2800">
              <a:latin typeface="Arial"/>
              <a:cs typeface="Arial"/>
            </a:endParaRPr>
          </a:p>
          <a:p>
            <a:pPr marL="240029" marR="5080" indent="-227329">
              <a:lnSpc>
                <a:spcPct val="143600"/>
              </a:lnSpc>
              <a:buAutoNum type="alphaLcPeriod" startAt="5"/>
              <a:tabLst>
                <a:tab pos="241300" algn="l"/>
              </a:tabLst>
            </a:pPr>
            <a:r>
              <a:rPr dirty="0" sz="2800">
                <a:latin typeface="Arial"/>
                <a:cs typeface="Arial"/>
              </a:rPr>
              <a:t>Rezar</a:t>
            </a:r>
            <a:r>
              <a:rPr dirty="0" sz="2800" spc="16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</a:t>
            </a:r>
            <a:r>
              <a:rPr dirty="0" sz="2800" spc="16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terço</a:t>
            </a:r>
            <a:r>
              <a:rPr dirty="0" sz="2800" spc="16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pelas</a:t>
            </a:r>
            <a:r>
              <a:rPr dirty="0" sz="2800" spc="16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vocações</a:t>
            </a:r>
            <a:r>
              <a:rPr dirty="0" sz="2800" spc="1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uma</a:t>
            </a:r>
            <a:r>
              <a:rPr dirty="0" sz="2800" spc="16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vez</a:t>
            </a:r>
            <a:r>
              <a:rPr dirty="0" sz="2800" spc="16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por</a:t>
            </a:r>
            <a:r>
              <a:rPr dirty="0" sz="2800" spc="1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mês</a:t>
            </a:r>
            <a:r>
              <a:rPr dirty="0" sz="2800" spc="165">
                <a:latin typeface="Arial"/>
                <a:cs typeface="Arial"/>
              </a:rPr>
              <a:t> </a:t>
            </a:r>
            <a:r>
              <a:rPr dirty="0" sz="2800" spc="-25">
                <a:latin typeface="Arial"/>
                <a:cs typeface="Arial"/>
              </a:rPr>
              <a:t>na </a:t>
            </a:r>
            <a:r>
              <a:rPr dirty="0" sz="2800" spc="-25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tv</a:t>
            </a:r>
            <a:r>
              <a:rPr dirty="0" sz="2800" spc="-3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milícia</a:t>
            </a:r>
            <a:r>
              <a:rPr dirty="0" sz="2800" spc="-2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(fazer</a:t>
            </a:r>
            <a:r>
              <a:rPr dirty="0" sz="2800" spc="-2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contato);</a:t>
            </a:r>
            <a:endParaRPr sz="2800">
              <a:latin typeface="Arial"/>
              <a:cs typeface="Arial"/>
            </a:endParaRPr>
          </a:p>
          <a:p>
            <a:pPr marL="461009" indent="-448309">
              <a:lnSpc>
                <a:spcPct val="100000"/>
              </a:lnSpc>
              <a:spcBef>
                <a:spcPts val="1465"/>
              </a:spcBef>
              <a:buAutoNum type="alphaLcPeriod" startAt="5"/>
              <a:tabLst>
                <a:tab pos="461009" algn="l"/>
              </a:tabLst>
            </a:pPr>
            <a:r>
              <a:rPr dirty="0" sz="2800">
                <a:latin typeface="Arial"/>
                <a:cs typeface="Arial"/>
              </a:rPr>
              <a:t>Dia</a:t>
            </a:r>
            <a:r>
              <a:rPr dirty="0" sz="2800" spc="-3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dos</a:t>
            </a:r>
            <a:r>
              <a:rPr dirty="0" sz="2800" spc="-2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Servidores</a:t>
            </a:r>
            <a:r>
              <a:rPr dirty="0" sz="2800" spc="-2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do</a:t>
            </a:r>
            <a:r>
              <a:rPr dirty="0" sz="2800" spc="-2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Santo</a:t>
            </a:r>
            <a:r>
              <a:rPr dirty="0" sz="2800" spc="-2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Altar</a:t>
            </a:r>
            <a:r>
              <a:rPr dirty="0" sz="2800" spc="-2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no</a:t>
            </a:r>
            <a:r>
              <a:rPr dirty="0" sz="2800" spc="-2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Seminário;</a:t>
            </a:r>
            <a:endParaRPr sz="2800">
              <a:latin typeface="Arial"/>
              <a:cs typeface="Arial"/>
            </a:endParaRPr>
          </a:p>
          <a:p>
            <a:pPr marL="241300" marR="5080" indent="-228600">
              <a:lnSpc>
                <a:spcPct val="143600"/>
              </a:lnSpc>
              <a:spcBef>
                <a:spcPts val="25"/>
              </a:spcBef>
              <a:buAutoNum type="alphaLcPeriod" startAt="5"/>
              <a:tabLst>
                <a:tab pos="241300" algn="l"/>
                <a:tab pos="461009" algn="l"/>
                <a:tab pos="1561465" algn="l"/>
                <a:tab pos="2404110" algn="l"/>
                <a:tab pos="3108960" algn="l"/>
                <a:tab pos="3774440" algn="l"/>
                <a:tab pos="5191125" algn="l"/>
                <a:tab pos="5539740" algn="l"/>
                <a:tab pos="6778625" algn="l"/>
              </a:tabLst>
            </a:pPr>
            <a:r>
              <a:rPr dirty="0" sz="2800" spc="-20">
                <a:latin typeface="Arial"/>
                <a:cs typeface="Arial"/>
              </a:rPr>
              <a:t>	</a:t>
            </a:r>
            <a:r>
              <a:rPr dirty="0" sz="2800" spc="-20">
                <a:latin typeface="Arial"/>
                <a:cs typeface="Arial"/>
              </a:rPr>
              <a:t>Rezar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25">
                <a:latin typeface="Arial"/>
                <a:cs typeface="Arial"/>
              </a:rPr>
              <a:t>uma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25">
                <a:latin typeface="Arial"/>
                <a:cs typeface="Arial"/>
              </a:rPr>
              <a:t>vez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25">
                <a:latin typeface="Arial"/>
                <a:cs typeface="Arial"/>
              </a:rPr>
              <a:t>por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semana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0">
                <a:latin typeface="Arial"/>
                <a:cs typeface="Arial"/>
              </a:rPr>
              <a:t>a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oração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vocacional </a:t>
            </a:r>
            <a:r>
              <a:rPr dirty="0" sz="2800">
                <a:latin typeface="Arial"/>
                <a:cs typeface="Arial"/>
              </a:rPr>
              <a:t>em</a:t>
            </a:r>
            <a:r>
              <a:rPr dirty="0" sz="2800" spc="-3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família</a:t>
            </a:r>
            <a:r>
              <a:rPr dirty="0" sz="2800" spc="-3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(gráfica);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886460" y="1453388"/>
            <a:ext cx="8924290" cy="49491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07034" indent="-394335">
              <a:lnSpc>
                <a:spcPct val="100000"/>
              </a:lnSpc>
              <a:spcBef>
                <a:spcPts val="105"/>
              </a:spcBef>
              <a:buAutoNum type="arabicPeriod" startAt="4"/>
              <a:tabLst>
                <a:tab pos="407034" algn="l"/>
              </a:tabLst>
            </a:pPr>
            <a:r>
              <a:rPr dirty="0" sz="2800" b="1">
                <a:latin typeface="Arial"/>
                <a:cs typeface="Arial"/>
              </a:rPr>
              <a:t>RESULTADO</a:t>
            </a:r>
            <a:r>
              <a:rPr dirty="0" sz="2800" spc="-75" b="1">
                <a:latin typeface="Arial"/>
                <a:cs typeface="Arial"/>
              </a:rPr>
              <a:t> </a:t>
            </a:r>
            <a:r>
              <a:rPr dirty="0" sz="2800" spc="-10" b="1">
                <a:latin typeface="Arial"/>
                <a:cs typeface="Arial"/>
              </a:rPr>
              <a:t>ESPERADO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AutoNum type="arabicPeriod" startAt="4"/>
            </a:pPr>
            <a:endParaRPr sz="2650">
              <a:latin typeface="Arial"/>
              <a:cs typeface="Arial"/>
            </a:endParaRPr>
          </a:p>
          <a:p>
            <a:pPr marL="462280">
              <a:lnSpc>
                <a:spcPct val="100000"/>
              </a:lnSpc>
            </a:pPr>
            <a:r>
              <a:rPr dirty="0" sz="2800">
                <a:latin typeface="Arial"/>
                <a:cs typeface="Arial"/>
              </a:rPr>
              <a:t>São</a:t>
            </a:r>
            <a:r>
              <a:rPr dirty="0" sz="2800" spc="-5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esperados</a:t>
            </a:r>
            <a:r>
              <a:rPr dirty="0" sz="2800" spc="-3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três</a:t>
            </a:r>
            <a:r>
              <a:rPr dirty="0" sz="2800" spc="-3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importantes</a:t>
            </a:r>
            <a:r>
              <a:rPr dirty="0" sz="2800" spc="-3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resultados:</a:t>
            </a:r>
            <a:endParaRPr sz="2800">
              <a:latin typeface="Arial"/>
              <a:cs typeface="Arial"/>
            </a:endParaRPr>
          </a:p>
          <a:p>
            <a:pPr lvl="1" marL="919480" marR="9525" indent="-457200">
              <a:lnSpc>
                <a:spcPct val="143600"/>
              </a:lnSpc>
              <a:buAutoNum type="romanUcParenR"/>
              <a:tabLst>
                <a:tab pos="919480" algn="l"/>
                <a:tab pos="2982595" algn="l"/>
                <a:tab pos="3542029" algn="l"/>
                <a:tab pos="4616450" algn="l"/>
                <a:tab pos="6441440" algn="l"/>
                <a:tab pos="7298055" algn="l"/>
                <a:tab pos="8530590" algn="l"/>
              </a:tabLst>
            </a:pPr>
            <a:r>
              <a:rPr dirty="0" sz="2800" spc="-10">
                <a:latin typeface="Arial"/>
                <a:cs typeface="Arial"/>
              </a:rPr>
              <a:t>Consolidar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0">
                <a:latin typeface="Arial"/>
                <a:cs typeface="Arial"/>
              </a:rPr>
              <a:t>o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25">
                <a:latin typeface="Arial"/>
                <a:cs typeface="Arial"/>
              </a:rPr>
              <a:t>SAV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paroquial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25">
                <a:latin typeface="Arial"/>
                <a:cs typeface="Arial"/>
              </a:rPr>
              <a:t>em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todas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25">
                <a:latin typeface="Arial"/>
                <a:cs typeface="Arial"/>
              </a:rPr>
              <a:t>as </a:t>
            </a:r>
            <a:r>
              <a:rPr dirty="0" sz="2800" spc="-10">
                <a:latin typeface="Arial"/>
                <a:cs typeface="Arial"/>
              </a:rPr>
              <a:t>paróquias;</a:t>
            </a:r>
            <a:endParaRPr sz="2800">
              <a:latin typeface="Arial"/>
              <a:cs typeface="Arial"/>
            </a:endParaRPr>
          </a:p>
          <a:p>
            <a:pPr lvl="1" marL="918210" marR="5080" indent="-455930">
              <a:lnSpc>
                <a:spcPct val="143600"/>
              </a:lnSpc>
              <a:spcBef>
                <a:spcPts val="25"/>
              </a:spcBef>
              <a:buAutoNum type="romanUcParenR"/>
              <a:tabLst>
                <a:tab pos="919480" algn="l"/>
                <a:tab pos="3027680" algn="l"/>
                <a:tab pos="3632835" algn="l"/>
                <a:tab pos="6038850" algn="l"/>
                <a:tab pos="6842125" algn="l"/>
                <a:tab pos="8060055" algn="l"/>
              </a:tabLst>
            </a:pPr>
            <a:r>
              <a:rPr dirty="0" sz="2800" spc="-10">
                <a:latin typeface="Arial"/>
                <a:cs typeface="Arial"/>
              </a:rPr>
              <a:t>Consolidar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0">
                <a:latin typeface="Arial"/>
                <a:cs typeface="Arial"/>
              </a:rPr>
              <a:t>a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necessidade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25">
                <a:latin typeface="Arial"/>
                <a:cs typeface="Arial"/>
              </a:rPr>
              <a:t>de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rezar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pelas 	vocações;</a:t>
            </a:r>
            <a:endParaRPr sz="2800">
              <a:latin typeface="Arial"/>
              <a:cs typeface="Arial"/>
            </a:endParaRPr>
          </a:p>
          <a:p>
            <a:pPr lvl="1" marL="918210" marR="7620" indent="-455930">
              <a:lnSpc>
                <a:spcPct val="143600"/>
              </a:lnSpc>
              <a:buAutoNum type="romanUcParenR"/>
              <a:tabLst>
                <a:tab pos="919480" algn="l"/>
                <a:tab pos="2220595" algn="l"/>
                <a:tab pos="4036695" algn="l"/>
                <a:tab pos="5753735" algn="l"/>
                <a:tab pos="6501130" algn="l"/>
                <a:tab pos="7937500" algn="l"/>
              </a:tabLst>
            </a:pPr>
            <a:r>
              <a:rPr dirty="0" sz="2800" spc="-20">
                <a:latin typeface="Arial"/>
                <a:cs typeface="Arial"/>
              </a:rPr>
              <a:t>Como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resultado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concreto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25">
                <a:latin typeface="Arial"/>
                <a:cs typeface="Arial"/>
              </a:rPr>
              <a:t>do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projeto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 i="1">
                <a:latin typeface="Arial"/>
                <a:cs typeface="Arial"/>
              </a:rPr>
              <a:t>“Cada</a:t>
            </a:r>
            <a:r>
              <a:rPr dirty="0" sz="2800" spc="-10" i="1">
                <a:latin typeface="Arial"/>
                <a:cs typeface="Arial"/>
              </a:rPr>
              <a:t> </a:t>
            </a:r>
            <a:r>
              <a:rPr dirty="0" sz="2800" spc="-10" i="1">
                <a:latin typeface="Arial"/>
                <a:cs typeface="Arial"/>
              </a:rPr>
              <a:t>	</a:t>
            </a:r>
            <a:r>
              <a:rPr dirty="0" sz="2800" i="1">
                <a:latin typeface="Arial"/>
                <a:cs typeface="Arial"/>
              </a:rPr>
              <a:t>comunidade</a:t>
            </a:r>
            <a:r>
              <a:rPr dirty="0" sz="2800" spc="-12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uma</a:t>
            </a:r>
            <a:r>
              <a:rPr dirty="0" sz="2800" spc="-11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nova</a:t>
            </a:r>
            <a:r>
              <a:rPr dirty="0" sz="2800" spc="-11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vocação”</a:t>
            </a:r>
            <a:r>
              <a:rPr dirty="0" sz="2800">
                <a:latin typeface="Arial"/>
                <a:cs typeface="Arial"/>
              </a:rPr>
              <a:t>,</a:t>
            </a:r>
            <a:r>
              <a:rPr dirty="0" sz="2800" spc="-10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obter</a:t>
            </a:r>
            <a:r>
              <a:rPr dirty="0" sz="2800" spc="-11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um</a:t>
            </a:r>
            <a:r>
              <a:rPr dirty="0" sz="2800" spc="-10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número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2023-10-10T13:25:13Z</dcterms:created>
  <dcterms:modified xsi:type="dcterms:W3CDTF">2023-10-10T13:25:13Z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2023-10-07T00:00:00Z</vt:filetime>
  </property>
  <property fmtid="{D5CDD505-2E9C-101B-9397-08002B2CF9AE}" pid="3" name="LastSaved">
    <vt:filetime>2023-10-10T00:00:00Z</vt:filetime>
  </property>
  <property fmtid="{D5CDD505-2E9C-101B-9397-08002B2CF9AE}" pid="4" name="Producer">
    <vt:lpwstr>macOS Versão 12.6.9 (Compilação 21G726) Quartz PDFContext</vt:lpwstr>
  </property>
</Properties>
</file>